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8" r:id="rId4"/>
    <p:sldId id="266" r:id="rId5"/>
    <p:sldId id="265" r:id="rId6"/>
    <p:sldId id="267" r:id="rId7"/>
    <p:sldId id="258" r:id="rId8"/>
    <p:sldId id="257" r:id="rId9"/>
    <p:sldId id="259" r:id="rId10"/>
    <p:sldId id="260" r:id="rId11"/>
    <p:sldId id="261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5765"/>
    <a:srgbClr val="2CB2A2"/>
    <a:srgbClr val="1C1F2C"/>
    <a:srgbClr val="D01E2F"/>
    <a:srgbClr val="2F3448"/>
    <a:srgbClr val="5B64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38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A85429-BF0E-4E88-B1E5-4A2438F091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99D3E5-2E19-4225-BDA5-589823E72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C7D2F4-661E-48DA-8313-5B0E4CB44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545117-B44E-470B-AABA-0831DA067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635909-EA78-4CF5-8EF0-49E0F6EE7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5157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A3723E-CB84-4DB7-89F9-26D02A77E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885DB5-9B4B-41B8-AFCD-534838BC1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19088A-B380-4B66-92B9-17BD4CBCD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D9475-6BCF-4ABD-B39A-2138D2B8A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35AEEB-80AC-4023-87B4-7B1F7FBF9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306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1BE0981-7EFE-4594-8D4A-DC04688626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C95C0E-18B9-4BB4-B215-A243115514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368650-3690-48F6-9B7C-F04A6E6C2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BED760-6DEA-404B-A7D3-222FF0C5C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93B8A2-1A20-4883-B7AE-91C50D297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232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79D2B-5FA5-445C-BC90-B11231C62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0F17FC-C984-4E57-9750-1CF4706D6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D52EBE-03B3-4F30-AAC4-CAD061AA8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46CF1D-7E0F-4D7A-85FD-FB4584ECF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FC05D4-6D68-445C-BA71-ACBA5FC28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014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9409E-7CE3-48E3-B654-95D1C4152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E2551E-4C27-4E4C-A516-C1197B468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30D772-5F99-4CD3-B357-1663E1833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B60347-F044-44CE-B5D3-ED9DF361D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E038B8-54BB-4B19-BBBE-45855AF4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622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52174D-9AA8-46B6-BF30-BCBE12195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87D970-DF3C-47AC-97DE-44489B5A9D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E03B86-8B3B-4198-AD9E-68C05E713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1EC4FE-0A9F-4908-9A49-5B06D4B6F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F5E825-1484-4F96-BADA-42FF80523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BEE355-1518-4F32-857B-5CFC55F2E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018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AFE556-451B-495E-B490-F0122B23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F84B2F-EEDC-438E-821B-419EB24BB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F9486E-9548-4B34-81A5-E410AA2B9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42C191-AF7E-4992-AB52-EC4897541F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88A90-F2DF-4818-9C4A-1F85617B93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69EF0C1-E178-4D25-8C35-38C7DFAE7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D1AEE5-74DE-4F14-986E-64576613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12CAC0-9936-4E99-B461-313019546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7321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693187-4789-40C4-914E-13AFCDD9C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3AF2F79-827D-463E-99E6-86793BED5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40890D-A6A3-4CB9-A4E9-94CE989ED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0DF1B7-5B48-4FE5-AB2E-E847008C1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987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51F4F9E-27BE-4784-929A-540FE320F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8BE966E-25FE-4B59-B997-612B44E64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898776-26CE-4071-902F-57C05FB41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820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2E6B7F-E2CB-4168-A0AE-91B356718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1258F5-664A-4958-8A10-9B24BF509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8F64532-6089-448B-B0FE-8482214D0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10EFC4-B838-40BD-836C-1A31CBDAC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45CDEC-DCAE-46EB-82A8-EF032D2F9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73EAAC-2DBD-43A7-8366-74C200BCD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97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D647D6-1926-4306-850A-120BDF2EE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A936C09-8842-46AB-81C6-7766289C9F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FD0B1B-DB5B-48C4-9672-1231E1A051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7F4EA4-51AF-4C32-8D4C-123DB89CF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FE345E-D238-44DD-BA06-0E484A969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01ED7B-D4CA-4CF5-94C5-85AA83F3B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8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3CD5AF-322B-45ED-ABA8-C434EB6D0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AF5B9E-FCB3-4BB5-9637-6BCAC1DEF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D8D970-2E83-4DA4-B824-0F0AD3877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807C1-3970-41F1-A5DB-4FF44A714B23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D919C7-D1C7-4D9E-9C3D-8F36CCFF5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DA4E80-A994-449B-8641-59D718A4C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49802-881B-432A-AF2C-E1FAECB3C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03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1E0EF76-A785-4C24-A950-FDA866239060}"/>
              </a:ext>
            </a:extLst>
          </p:cNvPr>
          <p:cNvSpPr/>
          <p:nvPr/>
        </p:nvSpPr>
        <p:spPr>
          <a:xfrm>
            <a:off x="4445245" y="1778245"/>
            <a:ext cx="3301510" cy="3301510"/>
          </a:xfrm>
          <a:prstGeom prst="rect">
            <a:avLst/>
          </a:prstGeom>
          <a:solidFill>
            <a:schemeClr val="bg1"/>
          </a:solidFill>
          <a:ln w="133350">
            <a:solidFill>
              <a:srgbClr val="E75765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48C45C-0E63-4CD0-8F83-E49ECCA939DF}"/>
              </a:ext>
            </a:extLst>
          </p:cNvPr>
          <p:cNvSpPr txBox="1"/>
          <p:nvPr/>
        </p:nvSpPr>
        <p:spPr>
          <a:xfrm>
            <a:off x="4407270" y="3531956"/>
            <a:ext cx="3336170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a로케트" panose="02020600000000000000" pitchFamily="18" charset="-127"/>
              </a:rPr>
              <a:t>“ </a:t>
            </a:r>
            <a:r>
              <a:rPr lang="ko-KR" altLang="en-US" sz="3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a로케트" panose="02020600000000000000" pitchFamily="18" charset="-127"/>
              </a:rPr>
              <a:t>조장 </a:t>
            </a:r>
            <a:r>
              <a:rPr lang="en-US" altLang="ko-KR" sz="3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a로케트" panose="02020600000000000000" pitchFamily="18" charset="-127"/>
              </a:rPr>
              <a:t>: </a:t>
            </a:r>
            <a:r>
              <a:rPr lang="ko-KR" altLang="en-US" sz="3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a로케트" panose="02020600000000000000" pitchFamily="18" charset="-127"/>
              </a:rPr>
              <a:t>김 은 민 </a:t>
            </a:r>
            <a:r>
              <a:rPr lang="en-US" altLang="ko-KR" sz="3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a로케트" panose="02020600000000000000" pitchFamily="18" charset="-127"/>
              </a:rPr>
              <a:t>”</a:t>
            </a:r>
          </a:p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나눔손글씨 펜" panose="03040600000000000000" pitchFamily="66" charset="-127"/>
              </a:rPr>
              <a:t>조원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나눔손글씨 펜" panose="03040600000000000000" pitchFamily="66" charset="-127"/>
              </a:rPr>
              <a:t>: </a:t>
            </a:r>
            <a:r>
              <a:rPr lang="ko-KR" altLang="en-US" sz="16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나눔손글씨 펜" panose="03040600000000000000" pitchFamily="66" charset="-127"/>
              </a:rPr>
              <a:t>강승웅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나눔손글씨 펜" panose="03040600000000000000" pitchFamily="66" charset="-127"/>
              </a:rPr>
              <a:t>,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나눔손글씨 펜" panose="03040600000000000000" pitchFamily="66" charset="-127"/>
              </a:rPr>
              <a:t>김동현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나눔손글씨 펜" panose="03040600000000000000" pitchFamily="66" charset="-127"/>
              </a:rPr>
              <a:t>,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Bahnschrift Condensed" panose="020B0502040204020203" pitchFamily="34" charset="0"/>
                <a:ea typeface="나눔손글씨 펜" panose="03040600000000000000" pitchFamily="66" charset="-127"/>
              </a:rPr>
              <a:t>최서윤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Bahnschrift Condensed" panose="020B0502040204020203" pitchFamily="34" charset="0"/>
              <a:ea typeface="나눔손글씨 펜" panose="03040600000000000000" pitchFamily="66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558877-E7F7-4B3F-95FB-DD83C5AD7B04}"/>
              </a:ext>
            </a:extLst>
          </p:cNvPr>
          <p:cNvSpPr txBox="1"/>
          <p:nvPr/>
        </p:nvSpPr>
        <p:spPr>
          <a:xfrm>
            <a:off x="4555741" y="1982450"/>
            <a:ext cx="57099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" panose="020B0502040204020203" pitchFamily="34" charset="-34"/>
                <a:ea typeface="KoPub바탕체 Light" panose="00000300000000000000" pitchFamily="2" charset="-127"/>
                <a:cs typeface="Leelawadee" panose="020B0502040204020203" pitchFamily="34" charset="-34"/>
              </a:rPr>
              <a:t>“</a:t>
            </a:r>
            <a:endParaRPr lang="ko-KR" altLang="en-US" sz="8000" dirty="0">
              <a:solidFill>
                <a:schemeClr val="tx1">
                  <a:lumMod val="75000"/>
                  <a:lumOff val="25000"/>
                </a:schemeClr>
              </a:solidFill>
              <a:latin typeface="Leelawadee" panose="020B0502040204020203" pitchFamily="34" charset="-34"/>
              <a:ea typeface="KoPub바탕체 Light" panose="00000300000000000000" pitchFamily="2" charset="-127"/>
              <a:cs typeface="Leelawadee" panose="020B0502040204020203" pitchFamily="34" charset="-3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09E28D-0817-489C-B9BD-6C07D5D96CA7}"/>
              </a:ext>
            </a:extLst>
          </p:cNvPr>
          <p:cNvSpPr txBox="1"/>
          <p:nvPr/>
        </p:nvSpPr>
        <p:spPr>
          <a:xfrm>
            <a:off x="4555741" y="2431980"/>
            <a:ext cx="30805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KoPub돋움체 Bold" panose="00000800000000000000" pitchFamily="2" charset="-127"/>
              </a:rPr>
              <a:t>BIG</a:t>
            </a:r>
            <a:r>
              <a:rPr lang="ko-KR" altLang="en-US" sz="6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KoPub돋움체 Bold" panose="00000800000000000000" pitchFamily="2" charset="-127"/>
              </a:rPr>
              <a:t> </a:t>
            </a:r>
            <a:r>
              <a:rPr lang="en-US" altLang="ko-KR" sz="6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KoPub돋움체 Bold" panose="00000800000000000000" pitchFamily="2" charset="-127"/>
              </a:rPr>
              <a:t>DATA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14003A5-9357-419E-82ED-739BBC37C93F}"/>
              </a:ext>
            </a:extLst>
          </p:cNvPr>
          <p:cNvCxnSpPr>
            <a:cxnSpLocks/>
          </p:cNvCxnSpPr>
          <p:nvPr/>
        </p:nvCxnSpPr>
        <p:spPr>
          <a:xfrm flipH="1">
            <a:off x="8029576" y="514350"/>
            <a:ext cx="2105024" cy="1152525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FB0E8376-A56C-4400-B58B-3C554CCE2647}"/>
              </a:ext>
            </a:extLst>
          </p:cNvPr>
          <p:cNvCxnSpPr>
            <a:cxnSpLocks/>
          </p:cNvCxnSpPr>
          <p:nvPr/>
        </p:nvCxnSpPr>
        <p:spPr>
          <a:xfrm flipH="1">
            <a:off x="8229601" y="514349"/>
            <a:ext cx="2105024" cy="115252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3A048CA-EBD2-47F7-B51D-CEC11288BB4E}"/>
              </a:ext>
            </a:extLst>
          </p:cNvPr>
          <p:cNvCxnSpPr>
            <a:cxnSpLocks/>
          </p:cNvCxnSpPr>
          <p:nvPr/>
        </p:nvCxnSpPr>
        <p:spPr>
          <a:xfrm flipH="1">
            <a:off x="7839076" y="1851641"/>
            <a:ext cx="3629024" cy="1986933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4F91DFD-EDDB-4237-BBD3-D466982C2ADF}"/>
              </a:ext>
            </a:extLst>
          </p:cNvPr>
          <p:cNvCxnSpPr>
            <a:cxnSpLocks/>
          </p:cNvCxnSpPr>
          <p:nvPr/>
        </p:nvCxnSpPr>
        <p:spPr>
          <a:xfrm flipH="1">
            <a:off x="723900" y="3488374"/>
            <a:ext cx="3629024" cy="1986933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D1D26DE6-8AFF-4828-A9E0-6B113EDF94A7}"/>
              </a:ext>
            </a:extLst>
          </p:cNvPr>
          <p:cNvCxnSpPr>
            <a:cxnSpLocks/>
          </p:cNvCxnSpPr>
          <p:nvPr/>
        </p:nvCxnSpPr>
        <p:spPr>
          <a:xfrm flipH="1">
            <a:off x="2959775" y="4186639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A70F9D8E-AF03-4496-8BDC-714C692E6BA1}"/>
              </a:ext>
            </a:extLst>
          </p:cNvPr>
          <p:cNvCxnSpPr>
            <a:cxnSpLocks/>
          </p:cNvCxnSpPr>
          <p:nvPr/>
        </p:nvCxnSpPr>
        <p:spPr>
          <a:xfrm flipH="1">
            <a:off x="3574845" y="1382693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06BAD1C9-50E3-49F4-940D-C16A467A3B76}"/>
              </a:ext>
            </a:extLst>
          </p:cNvPr>
          <p:cNvCxnSpPr>
            <a:cxnSpLocks/>
          </p:cNvCxnSpPr>
          <p:nvPr/>
        </p:nvCxnSpPr>
        <p:spPr>
          <a:xfrm flipH="1">
            <a:off x="1468335" y="877607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6F128774-33A1-4089-95D2-B6402E27ECCB}"/>
              </a:ext>
            </a:extLst>
          </p:cNvPr>
          <p:cNvCxnSpPr>
            <a:cxnSpLocks/>
          </p:cNvCxnSpPr>
          <p:nvPr/>
        </p:nvCxnSpPr>
        <p:spPr>
          <a:xfrm flipH="1">
            <a:off x="877785" y="2943619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E9105909-A770-4666-B81C-6AA7DB311740}"/>
              </a:ext>
            </a:extLst>
          </p:cNvPr>
          <p:cNvCxnSpPr>
            <a:cxnSpLocks/>
          </p:cNvCxnSpPr>
          <p:nvPr/>
        </p:nvCxnSpPr>
        <p:spPr>
          <a:xfrm flipH="1">
            <a:off x="3574845" y="5960568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A794C12-7E4C-4C4D-918A-0DE6E07DFB0F}"/>
              </a:ext>
            </a:extLst>
          </p:cNvPr>
          <p:cNvCxnSpPr>
            <a:cxnSpLocks/>
          </p:cNvCxnSpPr>
          <p:nvPr/>
        </p:nvCxnSpPr>
        <p:spPr>
          <a:xfrm flipH="1">
            <a:off x="8708633" y="5806085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E6D677E-958F-4B8F-A29F-1CEE245B73ED}"/>
              </a:ext>
            </a:extLst>
          </p:cNvPr>
          <p:cNvCxnSpPr>
            <a:cxnSpLocks/>
          </p:cNvCxnSpPr>
          <p:nvPr/>
        </p:nvCxnSpPr>
        <p:spPr>
          <a:xfrm flipH="1">
            <a:off x="10766033" y="3588186"/>
            <a:ext cx="1921267" cy="105191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EBE303B2-A644-4AF7-8986-0C6340917C3A}"/>
              </a:ext>
            </a:extLst>
          </p:cNvPr>
          <p:cNvCxnSpPr>
            <a:cxnSpLocks/>
          </p:cNvCxnSpPr>
          <p:nvPr/>
        </p:nvCxnSpPr>
        <p:spPr>
          <a:xfrm flipH="1">
            <a:off x="4269983" y="-522782"/>
            <a:ext cx="1921267" cy="105191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7E34EA5-5393-4598-BB28-A3115AEC1785}"/>
              </a:ext>
            </a:extLst>
          </p:cNvPr>
          <p:cNvCxnSpPr>
            <a:cxnSpLocks/>
          </p:cNvCxnSpPr>
          <p:nvPr/>
        </p:nvCxnSpPr>
        <p:spPr>
          <a:xfrm flipH="1">
            <a:off x="-452932" y="2086659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FB700F91-2596-4E39-9D3F-B61CA2834928}"/>
              </a:ext>
            </a:extLst>
          </p:cNvPr>
          <p:cNvCxnSpPr>
            <a:cxnSpLocks/>
          </p:cNvCxnSpPr>
          <p:nvPr/>
        </p:nvCxnSpPr>
        <p:spPr>
          <a:xfrm flipH="1">
            <a:off x="306190" y="6332042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8C031BE-81C8-45D4-92C0-712A191EDCA9}"/>
              </a:ext>
            </a:extLst>
          </p:cNvPr>
          <p:cNvCxnSpPr>
            <a:cxnSpLocks/>
          </p:cNvCxnSpPr>
          <p:nvPr/>
        </p:nvCxnSpPr>
        <p:spPr>
          <a:xfrm flipH="1">
            <a:off x="9461107" y="5154934"/>
            <a:ext cx="2653238" cy="1452678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CE73083-E773-4256-8214-B82ECCB4A96F}"/>
              </a:ext>
            </a:extLst>
          </p:cNvPr>
          <p:cNvCxnSpPr>
            <a:cxnSpLocks/>
          </p:cNvCxnSpPr>
          <p:nvPr/>
        </p:nvCxnSpPr>
        <p:spPr>
          <a:xfrm flipH="1">
            <a:off x="7060998" y="5197218"/>
            <a:ext cx="2021090" cy="1106570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394A49BA-DA53-431D-9DB1-FC53D8ED408F}"/>
              </a:ext>
            </a:extLst>
          </p:cNvPr>
          <p:cNvCxnSpPr>
            <a:cxnSpLocks/>
          </p:cNvCxnSpPr>
          <p:nvPr/>
        </p:nvCxnSpPr>
        <p:spPr>
          <a:xfrm flipH="1">
            <a:off x="11726667" y="3429842"/>
            <a:ext cx="900563" cy="493069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298A9E48-AAE1-4BFF-9913-62FF33182454}"/>
              </a:ext>
            </a:extLst>
          </p:cNvPr>
          <p:cNvCxnSpPr>
            <a:cxnSpLocks/>
          </p:cNvCxnSpPr>
          <p:nvPr/>
        </p:nvCxnSpPr>
        <p:spPr>
          <a:xfrm flipH="1">
            <a:off x="5924550" y="-187429"/>
            <a:ext cx="2725788" cy="1484858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5150C948-77CC-4123-8770-57030059AA49}"/>
              </a:ext>
            </a:extLst>
          </p:cNvPr>
          <p:cNvCxnSpPr>
            <a:cxnSpLocks/>
          </p:cNvCxnSpPr>
          <p:nvPr/>
        </p:nvCxnSpPr>
        <p:spPr>
          <a:xfrm flipH="1">
            <a:off x="723900" y="601801"/>
            <a:ext cx="1700056" cy="926096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09F33819-06E3-48F2-9C82-3F8035E3A86D}"/>
              </a:ext>
            </a:extLst>
          </p:cNvPr>
          <p:cNvCxnSpPr>
            <a:cxnSpLocks/>
          </p:cNvCxnSpPr>
          <p:nvPr/>
        </p:nvCxnSpPr>
        <p:spPr>
          <a:xfrm flipH="1">
            <a:off x="1713375" y="392346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06F0A41D-9370-4224-9D97-A7BE9567859C}"/>
              </a:ext>
            </a:extLst>
          </p:cNvPr>
          <p:cNvCxnSpPr>
            <a:cxnSpLocks/>
          </p:cNvCxnSpPr>
          <p:nvPr/>
        </p:nvCxnSpPr>
        <p:spPr>
          <a:xfrm flipH="1">
            <a:off x="3808875" y="115434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8B4242C1-8CB6-480C-AFD8-8E4D939BB8B4}"/>
              </a:ext>
            </a:extLst>
          </p:cNvPr>
          <p:cNvCxnSpPr>
            <a:cxnSpLocks/>
          </p:cNvCxnSpPr>
          <p:nvPr/>
        </p:nvCxnSpPr>
        <p:spPr>
          <a:xfrm flipH="1">
            <a:off x="2703975" y="446904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1361DCB-1157-4100-908C-419793FE0E04}"/>
              </a:ext>
            </a:extLst>
          </p:cNvPr>
          <p:cNvCxnSpPr>
            <a:cxnSpLocks/>
          </p:cNvCxnSpPr>
          <p:nvPr/>
        </p:nvCxnSpPr>
        <p:spPr>
          <a:xfrm flipH="1">
            <a:off x="3980325" y="593589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A8A98E04-0E6D-40C3-A1D3-022941B055C0}"/>
              </a:ext>
            </a:extLst>
          </p:cNvPr>
          <p:cNvCxnSpPr>
            <a:cxnSpLocks/>
          </p:cNvCxnSpPr>
          <p:nvPr/>
        </p:nvCxnSpPr>
        <p:spPr>
          <a:xfrm flipH="1">
            <a:off x="8361825" y="5021496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2BD9DE64-E789-469C-A155-1EF5F65F944E}"/>
              </a:ext>
            </a:extLst>
          </p:cNvPr>
          <p:cNvCxnSpPr>
            <a:cxnSpLocks/>
          </p:cNvCxnSpPr>
          <p:nvPr/>
        </p:nvCxnSpPr>
        <p:spPr>
          <a:xfrm flipH="1">
            <a:off x="10580638" y="550724"/>
            <a:ext cx="2725788" cy="1484858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311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2E4D0647-C909-4E4A-BD85-49EF3F6E67DE}"/>
              </a:ext>
            </a:extLst>
          </p:cNvPr>
          <p:cNvCxnSpPr>
            <a:cxnSpLocks/>
          </p:cNvCxnSpPr>
          <p:nvPr/>
        </p:nvCxnSpPr>
        <p:spPr>
          <a:xfrm flipH="1">
            <a:off x="8029576" y="514350"/>
            <a:ext cx="2105024" cy="1152525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738FF989-00F1-4480-97C3-84914F6F07D2}"/>
              </a:ext>
            </a:extLst>
          </p:cNvPr>
          <p:cNvCxnSpPr>
            <a:cxnSpLocks/>
          </p:cNvCxnSpPr>
          <p:nvPr/>
        </p:nvCxnSpPr>
        <p:spPr>
          <a:xfrm flipH="1">
            <a:off x="8229601" y="514349"/>
            <a:ext cx="2105024" cy="115252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99386706-2BDD-42DA-A40C-EEBE8D71326B}"/>
              </a:ext>
            </a:extLst>
          </p:cNvPr>
          <p:cNvCxnSpPr>
            <a:cxnSpLocks/>
          </p:cNvCxnSpPr>
          <p:nvPr/>
        </p:nvCxnSpPr>
        <p:spPr>
          <a:xfrm flipH="1">
            <a:off x="3574845" y="5960568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4A4FF6E3-18ED-4843-9E1E-C0AA8223E5F5}"/>
              </a:ext>
            </a:extLst>
          </p:cNvPr>
          <p:cNvCxnSpPr>
            <a:cxnSpLocks/>
          </p:cNvCxnSpPr>
          <p:nvPr/>
        </p:nvCxnSpPr>
        <p:spPr>
          <a:xfrm flipH="1">
            <a:off x="8708633" y="5806085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71906387-3CCB-406A-92DA-A901983808CD}"/>
              </a:ext>
            </a:extLst>
          </p:cNvPr>
          <p:cNvCxnSpPr>
            <a:cxnSpLocks/>
          </p:cNvCxnSpPr>
          <p:nvPr/>
        </p:nvCxnSpPr>
        <p:spPr>
          <a:xfrm flipH="1">
            <a:off x="10766033" y="3588186"/>
            <a:ext cx="1921267" cy="105191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31F9B3E7-0503-4D4B-BF54-21AA420D691D}"/>
              </a:ext>
            </a:extLst>
          </p:cNvPr>
          <p:cNvCxnSpPr>
            <a:cxnSpLocks/>
          </p:cNvCxnSpPr>
          <p:nvPr/>
        </p:nvCxnSpPr>
        <p:spPr>
          <a:xfrm flipH="1">
            <a:off x="4269983" y="-522782"/>
            <a:ext cx="1921267" cy="105191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D86C50B4-F955-4B3C-A9A8-111F7737010A}"/>
              </a:ext>
            </a:extLst>
          </p:cNvPr>
          <p:cNvCxnSpPr>
            <a:cxnSpLocks/>
          </p:cNvCxnSpPr>
          <p:nvPr/>
        </p:nvCxnSpPr>
        <p:spPr>
          <a:xfrm flipH="1">
            <a:off x="-452932" y="2086659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B3F930AE-70DE-449E-8AB7-867F2CB8C065}"/>
              </a:ext>
            </a:extLst>
          </p:cNvPr>
          <p:cNvCxnSpPr>
            <a:cxnSpLocks/>
          </p:cNvCxnSpPr>
          <p:nvPr/>
        </p:nvCxnSpPr>
        <p:spPr>
          <a:xfrm flipH="1">
            <a:off x="306190" y="6332042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>
            <a:extLst>
              <a:ext uri="{FF2B5EF4-FFF2-40B4-BE49-F238E27FC236}">
                <a16:creationId xmlns:a16="http://schemas.microsoft.com/office/drawing/2014/main" id="{4AFCAC41-C075-442C-A4FA-0D47673E6F76}"/>
              </a:ext>
            </a:extLst>
          </p:cNvPr>
          <p:cNvCxnSpPr>
            <a:cxnSpLocks/>
          </p:cNvCxnSpPr>
          <p:nvPr/>
        </p:nvCxnSpPr>
        <p:spPr>
          <a:xfrm flipH="1">
            <a:off x="9461107" y="5154934"/>
            <a:ext cx="2653238" cy="1452678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7C633527-4820-4EA7-98DB-40A6FD3D7D68}"/>
              </a:ext>
            </a:extLst>
          </p:cNvPr>
          <p:cNvCxnSpPr>
            <a:cxnSpLocks/>
          </p:cNvCxnSpPr>
          <p:nvPr/>
        </p:nvCxnSpPr>
        <p:spPr>
          <a:xfrm flipH="1">
            <a:off x="11726667" y="3429842"/>
            <a:ext cx="900563" cy="493069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연결선 137">
            <a:extLst>
              <a:ext uri="{FF2B5EF4-FFF2-40B4-BE49-F238E27FC236}">
                <a16:creationId xmlns:a16="http://schemas.microsoft.com/office/drawing/2014/main" id="{C4CA4A12-7248-4B41-BBB6-F4EFFDB0B010}"/>
              </a:ext>
            </a:extLst>
          </p:cNvPr>
          <p:cNvCxnSpPr>
            <a:cxnSpLocks/>
          </p:cNvCxnSpPr>
          <p:nvPr/>
        </p:nvCxnSpPr>
        <p:spPr>
          <a:xfrm flipH="1">
            <a:off x="5924550" y="-187429"/>
            <a:ext cx="2725788" cy="1484858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연결선 142">
            <a:extLst>
              <a:ext uri="{FF2B5EF4-FFF2-40B4-BE49-F238E27FC236}">
                <a16:creationId xmlns:a16="http://schemas.microsoft.com/office/drawing/2014/main" id="{1B077254-ABF6-4136-AADF-FA686E0DD4B9}"/>
              </a:ext>
            </a:extLst>
          </p:cNvPr>
          <p:cNvCxnSpPr>
            <a:cxnSpLocks/>
          </p:cNvCxnSpPr>
          <p:nvPr/>
        </p:nvCxnSpPr>
        <p:spPr>
          <a:xfrm flipH="1">
            <a:off x="3980325" y="593589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직선 연결선 144">
            <a:extLst>
              <a:ext uri="{FF2B5EF4-FFF2-40B4-BE49-F238E27FC236}">
                <a16:creationId xmlns:a16="http://schemas.microsoft.com/office/drawing/2014/main" id="{011078DC-1307-4BD6-B972-BEC26260231B}"/>
              </a:ext>
            </a:extLst>
          </p:cNvPr>
          <p:cNvCxnSpPr>
            <a:cxnSpLocks/>
          </p:cNvCxnSpPr>
          <p:nvPr/>
        </p:nvCxnSpPr>
        <p:spPr>
          <a:xfrm flipH="1">
            <a:off x="10580638" y="550724"/>
            <a:ext cx="2725788" cy="1484858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E132FCCD-DBB7-4797-AD2B-D122CD322935}"/>
              </a:ext>
            </a:extLst>
          </p:cNvPr>
          <p:cNvGrpSpPr/>
          <p:nvPr/>
        </p:nvGrpSpPr>
        <p:grpSpPr>
          <a:xfrm>
            <a:off x="77533" y="168085"/>
            <a:ext cx="5790375" cy="1323439"/>
            <a:chOff x="208161" y="139056"/>
            <a:chExt cx="5790375" cy="1323439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FEFE3067-7682-4E2D-AB86-D61FE0D4654F}"/>
                </a:ext>
              </a:extLst>
            </p:cNvPr>
            <p:cNvSpPr txBox="1"/>
            <p:nvPr/>
          </p:nvSpPr>
          <p:spPr>
            <a:xfrm>
              <a:off x="208161" y="139056"/>
              <a:ext cx="59984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“</a:t>
              </a:r>
              <a:endParaRPr lang="ko-KR" altLang="en-US" sz="8000" dirty="0"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CF7F872-B24D-49D8-AF38-03CB54C76566}"/>
                </a:ext>
              </a:extLst>
            </p:cNvPr>
            <p:cNvSpPr txBox="1"/>
            <p:nvPr/>
          </p:nvSpPr>
          <p:spPr>
            <a:xfrm>
              <a:off x="291785" y="509966"/>
              <a:ext cx="18020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Impact" panose="020B0806030902050204" pitchFamily="34" charset="0"/>
                  <a:ea typeface="KoPub돋움체 Bold" panose="00000800000000000000" pitchFamily="2" charset="-127"/>
                </a:rPr>
                <a:t>DESIGN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A345D2F-BD81-44ED-B697-7B4A25406C31}"/>
                </a:ext>
              </a:extLst>
            </p:cNvPr>
            <p:cNvSpPr txBox="1"/>
            <p:nvPr/>
          </p:nvSpPr>
          <p:spPr>
            <a:xfrm>
              <a:off x="1989746" y="602547"/>
              <a:ext cx="40087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with sensitivity to design. </a:t>
              </a:r>
            </a:p>
            <a:p>
              <a:r>
                <a:rPr lang="en-US" altLang="ko-KR" sz="16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into your presentations.</a:t>
              </a:r>
              <a:endParaRPr lang="ko-KR" altLang="en-US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77163A74-308C-46F8-B3C8-9661736021B3}"/>
              </a:ext>
            </a:extLst>
          </p:cNvPr>
          <p:cNvGrpSpPr/>
          <p:nvPr/>
        </p:nvGrpSpPr>
        <p:grpSpPr>
          <a:xfrm>
            <a:off x="1175515" y="1907119"/>
            <a:ext cx="9564523" cy="3655481"/>
            <a:chOff x="1175515" y="1907119"/>
            <a:chExt cx="9564523" cy="3655481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FAFA1B8E-D76F-4A97-A282-00B92BDD8BB1}"/>
                </a:ext>
              </a:extLst>
            </p:cNvPr>
            <p:cNvSpPr/>
            <p:nvPr/>
          </p:nvSpPr>
          <p:spPr>
            <a:xfrm>
              <a:off x="1360216" y="2766901"/>
              <a:ext cx="1855078" cy="409799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0B6D5462-121D-4B77-A76C-2445D8A093AE}"/>
                </a:ext>
              </a:extLst>
            </p:cNvPr>
            <p:cNvSpPr/>
            <p:nvPr/>
          </p:nvSpPr>
          <p:spPr>
            <a:xfrm>
              <a:off x="5024166" y="2766901"/>
              <a:ext cx="1855078" cy="409799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6C6F9CD8-4A12-46EB-A535-A6048C422EE6}"/>
                </a:ext>
              </a:extLst>
            </p:cNvPr>
            <p:cNvSpPr/>
            <p:nvPr/>
          </p:nvSpPr>
          <p:spPr>
            <a:xfrm>
              <a:off x="8688116" y="2766901"/>
              <a:ext cx="1855078" cy="409799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D10CD45-0193-4430-8002-56B4F8038CFA}"/>
                </a:ext>
              </a:extLst>
            </p:cNvPr>
            <p:cNvSpPr txBox="1"/>
            <p:nvPr/>
          </p:nvSpPr>
          <p:spPr>
            <a:xfrm>
              <a:off x="1740970" y="2771745"/>
              <a:ext cx="10935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Impact" panose="020B0806030902050204" pitchFamily="34" charset="0"/>
                  <a:ea typeface="KoPub돋움체 Bold" panose="00000800000000000000" pitchFamily="2" charset="-127"/>
                </a:rPr>
                <a:t>DESIGN A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EBF52F07-61F0-40F4-A1B3-945D174F13BF}"/>
                </a:ext>
              </a:extLst>
            </p:cNvPr>
            <p:cNvSpPr txBox="1"/>
            <p:nvPr/>
          </p:nvSpPr>
          <p:spPr>
            <a:xfrm>
              <a:off x="5404920" y="2771745"/>
              <a:ext cx="11047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Impact" panose="020B0806030902050204" pitchFamily="34" charset="0"/>
                  <a:ea typeface="KoPub돋움체 Bold" panose="00000800000000000000" pitchFamily="2" charset="-127"/>
                </a:rPr>
                <a:t>DESIGN B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4C9B6D1E-2202-47D0-8069-B8683FC23B84}"/>
                </a:ext>
              </a:extLst>
            </p:cNvPr>
            <p:cNvSpPr txBox="1"/>
            <p:nvPr/>
          </p:nvSpPr>
          <p:spPr>
            <a:xfrm>
              <a:off x="9068870" y="2771745"/>
              <a:ext cx="11063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Impact" panose="020B0806030902050204" pitchFamily="34" charset="0"/>
                  <a:ea typeface="KoPub돋움체 Bold" panose="00000800000000000000" pitchFamily="2" charset="-127"/>
                </a:rPr>
                <a:t>DESIGN C</a:t>
              </a:r>
            </a:p>
          </p:txBody>
        </p:sp>
        <p:pic>
          <p:nvPicPr>
            <p:cNvPr id="98" name="그래픽 97" descr="게임 컨트롤러">
              <a:extLst>
                <a:ext uri="{FF2B5EF4-FFF2-40B4-BE49-F238E27FC236}">
                  <a16:creationId xmlns:a16="http://schemas.microsoft.com/office/drawing/2014/main" id="{C6C7E06F-826D-4C2C-91C9-AA63B31E5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63253" y="1952517"/>
              <a:ext cx="650100" cy="650100"/>
            </a:xfrm>
            <a:prstGeom prst="rect">
              <a:avLst/>
            </a:prstGeom>
          </p:spPr>
        </p:pic>
        <p:pic>
          <p:nvPicPr>
            <p:cNvPr id="99" name="그래픽 98" descr="말풍선">
              <a:extLst>
                <a:ext uri="{FF2B5EF4-FFF2-40B4-BE49-F238E27FC236}">
                  <a16:creationId xmlns:a16="http://schemas.microsoft.com/office/drawing/2014/main" id="{95313338-7FC4-4BB4-B633-308684845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583186" y="1907119"/>
              <a:ext cx="743996" cy="743996"/>
            </a:xfrm>
            <a:prstGeom prst="rect">
              <a:avLst/>
            </a:prstGeom>
          </p:spPr>
        </p:pic>
        <p:pic>
          <p:nvPicPr>
            <p:cNvPr id="100" name="그래픽 99" descr="카메라">
              <a:extLst>
                <a:ext uri="{FF2B5EF4-FFF2-40B4-BE49-F238E27FC236}">
                  <a16:creationId xmlns:a16="http://schemas.microsoft.com/office/drawing/2014/main" id="{85DF959E-2199-4268-9D6E-23C73553B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97016" y="1952517"/>
              <a:ext cx="650100" cy="650100"/>
            </a:xfrm>
            <a:prstGeom prst="rect">
              <a:avLst/>
            </a:prstGeom>
          </p:spPr>
        </p:pic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364CA69F-E74B-4374-8593-98985AAB944F}"/>
                </a:ext>
              </a:extLst>
            </p:cNvPr>
            <p:cNvGrpSpPr/>
            <p:nvPr/>
          </p:nvGrpSpPr>
          <p:grpSpPr>
            <a:xfrm>
              <a:off x="4064000" y="2006600"/>
              <a:ext cx="3835400" cy="3556000"/>
              <a:chOff x="4064000" y="2387600"/>
              <a:chExt cx="3835400" cy="3200400"/>
            </a:xfrm>
          </p:grpSpPr>
          <p:cxnSp>
            <p:nvCxnSpPr>
              <p:cNvPr id="102" name="직선 연결선 101">
                <a:extLst>
                  <a:ext uri="{FF2B5EF4-FFF2-40B4-BE49-F238E27FC236}">
                    <a16:creationId xmlns:a16="http://schemas.microsoft.com/office/drawing/2014/main" id="{01EB98CB-83E1-47C5-B957-CD5DFC0332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64000" y="2387600"/>
                <a:ext cx="0" cy="320040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직선 연결선 107">
                <a:extLst>
                  <a:ext uri="{FF2B5EF4-FFF2-40B4-BE49-F238E27FC236}">
                    <a16:creationId xmlns:a16="http://schemas.microsoft.com/office/drawing/2014/main" id="{8B9256A1-533E-40A4-B514-6D08F39284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99400" y="2387600"/>
                <a:ext cx="0" cy="320040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4AE016F7-4B74-4289-92EC-1D5519A4E5DD}"/>
                </a:ext>
              </a:extLst>
            </p:cNvPr>
            <p:cNvSpPr txBox="1"/>
            <p:nvPr/>
          </p:nvSpPr>
          <p:spPr>
            <a:xfrm>
              <a:off x="1175515" y="3414983"/>
              <a:ext cx="214616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into 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3D18BA34-ACF9-4985-9F39-6998A166C62C}"/>
                </a:ext>
              </a:extLst>
            </p:cNvPr>
            <p:cNvSpPr txBox="1"/>
            <p:nvPr/>
          </p:nvSpPr>
          <p:spPr>
            <a:xfrm>
              <a:off x="1175515" y="4531272"/>
              <a:ext cx="214616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into 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36D31C56-13FC-40A0-AB78-D312700A5571}"/>
                </a:ext>
              </a:extLst>
            </p:cNvPr>
            <p:cNvSpPr txBox="1"/>
            <p:nvPr/>
          </p:nvSpPr>
          <p:spPr>
            <a:xfrm>
              <a:off x="4948973" y="3414983"/>
              <a:ext cx="214616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into 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AA71CCE2-8486-48D5-BA54-EEF000CD6234}"/>
                </a:ext>
              </a:extLst>
            </p:cNvPr>
            <p:cNvSpPr txBox="1"/>
            <p:nvPr/>
          </p:nvSpPr>
          <p:spPr>
            <a:xfrm>
              <a:off x="4948973" y="4531272"/>
              <a:ext cx="214616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into 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16FAE342-D4ED-44B0-957F-60E8B94162BB}"/>
                </a:ext>
              </a:extLst>
            </p:cNvPr>
            <p:cNvSpPr txBox="1"/>
            <p:nvPr/>
          </p:nvSpPr>
          <p:spPr>
            <a:xfrm>
              <a:off x="8593873" y="3414983"/>
              <a:ext cx="214616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into 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D411F79E-76DE-4BB1-9196-03D83366C7E6}"/>
                </a:ext>
              </a:extLst>
            </p:cNvPr>
            <p:cNvSpPr txBox="1"/>
            <p:nvPr/>
          </p:nvSpPr>
          <p:spPr>
            <a:xfrm>
              <a:off x="8593873" y="4531272"/>
              <a:ext cx="214616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</a:t>
              </a:r>
              <a:b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</a:br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into 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8511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952292F-8284-44EE-9DBA-C867411BA748}"/>
              </a:ext>
            </a:extLst>
          </p:cNvPr>
          <p:cNvGrpSpPr/>
          <p:nvPr/>
        </p:nvGrpSpPr>
        <p:grpSpPr>
          <a:xfrm>
            <a:off x="4781550" y="2114550"/>
            <a:ext cx="2628900" cy="2628900"/>
            <a:chOff x="4781550" y="2114550"/>
            <a:chExt cx="2628900" cy="262890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527536A-F87D-4958-ADDD-4D7B00E6229A}"/>
                </a:ext>
              </a:extLst>
            </p:cNvPr>
            <p:cNvSpPr/>
            <p:nvPr/>
          </p:nvSpPr>
          <p:spPr>
            <a:xfrm>
              <a:off x="4781550" y="2114550"/>
              <a:ext cx="2628900" cy="2628900"/>
            </a:xfrm>
            <a:prstGeom prst="rect">
              <a:avLst/>
            </a:prstGeom>
            <a:noFill/>
            <a:ln w="152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8701FBB-EBCC-4A99-B60B-4835A70D41E9}"/>
                </a:ext>
              </a:extLst>
            </p:cNvPr>
            <p:cNvSpPr txBox="1"/>
            <p:nvPr/>
          </p:nvSpPr>
          <p:spPr>
            <a:xfrm>
              <a:off x="5553075" y="2486025"/>
              <a:ext cx="16995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YPTLAB</a:t>
              </a:r>
            </a:p>
            <a:p>
              <a:pPr algn="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POWERPOINT</a:t>
              </a: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91AA1DFC-C9D8-4381-AEF9-FF1D88274CEA}"/>
                </a:ext>
              </a:extLst>
            </p:cNvPr>
            <p:cNvCxnSpPr/>
            <p:nvPr/>
          </p:nvCxnSpPr>
          <p:spPr>
            <a:xfrm>
              <a:off x="4981575" y="3132356"/>
              <a:ext cx="21526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B3EE1F-D6C6-4C2F-8EE4-B21D1A19D305}"/>
                </a:ext>
              </a:extLst>
            </p:cNvPr>
            <p:cNvSpPr txBox="1"/>
            <p:nvPr/>
          </p:nvSpPr>
          <p:spPr>
            <a:xfrm>
              <a:off x="4823704" y="2147470"/>
              <a:ext cx="59984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“</a:t>
              </a:r>
              <a:endParaRPr lang="ko-KR" altLang="en-US" sz="8000" dirty="0"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1A27CA4-9954-4FE3-8CD0-70B57F2C9AA7}"/>
                </a:ext>
              </a:extLst>
            </p:cNvPr>
            <p:cNvSpPr txBox="1"/>
            <p:nvPr/>
          </p:nvSpPr>
          <p:spPr>
            <a:xfrm>
              <a:off x="4902200" y="3089880"/>
              <a:ext cx="23503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6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Impact" panose="020B0806030902050204" pitchFamily="34" charset="0"/>
                  <a:ea typeface="KoPub돋움체 Bold" panose="00000800000000000000" pitchFamily="2" charset="-127"/>
                </a:rPr>
                <a:t>THX U</a:t>
              </a:r>
            </a:p>
          </p:txBody>
        </p: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F4BE79B-F577-4D2E-89F9-DA4723D3B132}"/>
              </a:ext>
            </a:extLst>
          </p:cNvPr>
          <p:cNvCxnSpPr>
            <a:cxnSpLocks/>
          </p:cNvCxnSpPr>
          <p:nvPr/>
        </p:nvCxnSpPr>
        <p:spPr>
          <a:xfrm flipH="1">
            <a:off x="8029576" y="514350"/>
            <a:ext cx="2105024" cy="1152525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7E3CA93-E2DF-444F-B8E2-C15E1EA6C441}"/>
              </a:ext>
            </a:extLst>
          </p:cNvPr>
          <p:cNvCxnSpPr>
            <a:cxnSpLocks/>
          </p:cNvCxnSpPr>
          <p:nvPr/>
        </p:nvCxnSpPr>
        <p:spPr>
          <a:xfrm flipH="1">
            <a:off x="8229601" y="514349"/>
            <a:ext cx="2105024" cy="115252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FA6F606-122E-451B-B156-EB0749522504}"/>
              </a:ext>
            </a:extLst>
          </p:cNvPr>
          <p:cNvCxnSpPr>
            <a:cxnSpLocks/>
          </p:cNvCxnSpPr>
          <p:nvPr/>
        </p:nvCxnSpPr>
        <p:spPr>
          <a:xfrm flipH="1">
            <a:off x="7839076" y="1851641"/>
            <a:ext cx="3629024" cy="1986933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B316CCB-26CB-410C-B412-F162984A6D36}"/>
              </a:ext>
            </a:extLst>
          </p:cNvPr>
          <p:cNvCxnSpPr>
            <a:cxnSpLocks/>
          </p:cNvCxnSpPr>
          <p:nvPr/>
        </p:nvCxnSpPr>
        <p:spPr>
          <a:xfrm flipH="1">
            <a:off x="723900" y="3488374"/>
            <a:ext cx="3629024" cy="1986933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151CBD02-AE0B-4F3B-94AF-45D56C75E130}"/>
              </a:ext>
            </a:extLst>
          </p:cNvPr>
          <p:cNvCxnSpPr>
            <a:cxnSpLocks/>
          </p:cNvCxnSpPr>
          <p:nvPr/>
        </p:nvCxnSpPr>
        <p:spPr>
          <a:xfrm flipH="1">
            <a:off x="2959775" y="4186639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AE0C397-5F22-4E90-B914-B8094CA86CF1}"/>
              </a:ext>
            </a:extLst>
          </p:cNvPr>
          <p:cNvCxnSpPr>
            <a:cxnSpLocks/>
          </p:cNvCxnSpPr>
          <p:nvPr/>
        </p:nvCxnSpPr>
        <p:spPr>
          <a:xfrm flipH="1">
            <a:off x="3574845" y="1382693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A194C31-03C3-48F7-ACA7-C2C443B9D914}"/>
              </a:ext>
            </a:extLst>
          </p:cNvPr>
          <p:cNvCxnSpPr>
            <a:cxnSpLocks/>
          </p:cNvCxnSpPr>
          <p:nvPr/>
        </p:nvCxnSpPr>
        <p:spPr>
          <a:xfrm flipH="1">
            <a:off x="1468335" y="877607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3ACAE62-870E-4EFA-8FC2-D78DFB35243B}"/>
              </a:ext>
            </a:extLst>
          </p:cNvPr>
          <p:cNvCxnSpPr>
            <a:cxnSpLocks/>
          </p:cNvCxnSpPr>
          <p:nvPr/>
        </p:nvCxnSpPr>
        <p:spPr>
          <a:xfrm flipH="1">
            <a:off x="877785" y="2943619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1FD5D7F-C420-4471-B0A5-2029AAAD99AD}"/>
              </a:ext>
            </a:extLst>
          </p:cNvPr>
          <p:cNvCxnSpPr>
            <a:cxnSpLocks/>
          </p:cNvCxnSpPr>
          <p:nvPr/>
        </p:nvCxnSpPr>
        <p:spPr>
          <a:xfrm flipH="1">
            <a:off x="3574845" y="5960568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0E1A484-5873-45DC-8495-182F81139A80}"/>
              </a:ext>
            </a:extLst>
          </p:cNvPr>
          <p:cNvCxnSpPr>
            <a:cxnSpLocks/>
          </p:cNvCxnSpPr>
          <p:nvPr/>
        </p:nvCxnSpPr>
        <p:spPr>
          <a:xfrm flipH="1">
            <a:off x="8708633" y="5806085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8A036CB-4607-48C8-B54C-E054FB77C19A}"/>
              </a:ext>
            </a:extLst>
          </p:cNvPr>
          <p:cNvCxnSpPr>
            <a:cxnSpLocks/>
          </p:cNvCxnSpPr>
          <p:nvPr/>
        </p:nvCxnSpPr>
        <p:spPr>
          <a:xfrm flipH="1">
            <a:off x="10766033" y="3588186"/>
            <a:ext cx="1921267" cy="105191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547C4939-03C1-4ECA-9A2F-DE2CACA805FC}"/>
              </a:ext>
            </a:extLst>
          </p:cNvPr>
          <p:cNvCxnSpPr>
            <a:cxnSpLocks/>
          </p:cNvCxnSpPr>
          <p:nvPr/>
        </p:nvCxnSpPr>
        <p:spPr>
          <a:xfrm flipH="1">
            <a:off x="4269983" y="-522782"/>
            <a:ext cx="1921267" cy="105191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98A6A5F-C7EC-496B-8180-61AF21CBA0E6}"/>
              </a:ext>
            </a:extLst>
          </p:cNvPr>
          <p:cNvCxnSpPr>
            <a:cxnSpLocks/>
          </p:cNvCxnSpPr>
          <p:nvPr/>
        </p:nvCxnSpPr>
        <p:spPr>
          <a:xfrm flipH="1">
            <a:off x="-452932" y="2086659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2238D09-B4D3-4253-BA5C-692E3B195512}"/>
              </a:ext>
            </a:extLst>
          </p:cNvPr>
          <p:cNvCxnSpPr>
            <a:cxnSpLocks/>
          </p:cNvCxnSpPr>
          <p:nvPr/>
        </p:nvCxnSpPr>
        <p:spPr>
          <a:xfrm flipH="1">
            <a:off x="306190" y="6332042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4FF29069-2E04-4345-88ED-807FCD5EB257}"/>
              </a:ext>
            </a:extLst>
          </p:cNvPr>
          <p:cNvCxnSpPr>
            <a:cxnSpLocks/>
          </p:cNvCxnSpPr>
          <p:nvPr/>
        </p:nvCxnSpPr>
        <p:spPr>
          <a:xfrm flipH="1">
            <a:off x="9461107" y="5154934"/>
            <a:ext cx="2653238" cy="1452678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22B9A33-786A-4E80-95B6-5D69594D8DA1}"/>
              </a:ext>
            </a:extLst>
          </p:cNvPr>
          <p:cNvCxnSpPr>
            <a:cxnSpLocks/>
          </p:cNvCxnSpPr>
          <p:nvPr/>
        </p:nvCxnSpPr>
        <p:spPr>
          <a:xfrm flipH="1">
            <a:off x="7060998" y="5197218"/>
            <a:ext cx="2021090" cy="1106570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2E73287A-10F5-48E7-BF05-33DE2D0E8F44}"/>
              </a:ext>
            </a:extLst>
          </p:cNvPr>
          <p:cNvCxnSpPr>
            <a:cxnSpLocks/>
          </p:cNvCxnSpPr>
          <p:nvPr/>
        </p:nvCxnSpPr>
        <p:spPr>
          <a:xfrm flipH="1">
            <a:off x="11726667" y="3429842"/>
            <a:ext cx="900563" cy="493069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03BCB903-1433-418B-BC4B-27D25C1D57D5}"/>
              </a:ext>
            </a:extLst>
          </p:cNvPr>
          <p:cNvCxnSpPr>
            <a:cxnSpLocks/>
          </p:cNvCxnSpPr>
          <p:nvPr/>
        </p:nvCxnSpPr>
        <p:spPr>
          <a:xfrm flipH="1">
            <a:off x="5924550" y="-187429"/>
            <a:ext cx="2725788" cy="1484858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680C45F-2BFB-4C6D-BE61-164F0251AE02}"/>
              </a:ext>
            </a:extLst>
          </p:cNvPr>
          <p:cNvCxnSpPr>
            <a:cxnSpLocks/>
          </p:cNvCxnSpPr>
          <p:nvPr/>
        </p:nvCxnSpPr>
        <p:spPr>
          <a:xfrm flipH="1">
            <a:off x="723900" y="601801"/>
            <a:ext cx="1700056" cy="926096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6A22EE1-6571-4F12-BCEB-F2D5974CADA7}"/>
              </a:ext>
            </a:extLst>
          </p:cNvPr>
          <p:cNvCxnSpPr>
            <a:cxnSpLocks/>
          </p:cNvCxnSpPr>
          <p:nvPr/>
        </p:nvCxnSpPr>
        <p:spPr>
          <a:xfrm flipH="1">
            <a:off x="1713375" y="392346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F2785F5B-399C-4A66-BCB0-11CA6A7C0035}"/>
              </a:ext>
            </a:extLst>
          </p:cNvPr>
          <p:cNvCxnSpPr>
            <a:cxnSpLocks/>
          </p:cNvCxnSpPr>
          <p:nvPr/>
        </p:nvCxnSpPr>
        <p:spPr>
          <a:xfrm flipH="1">
            <a:off x="3808875" y="115434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A5CA7A7-D987-4251-ABFE-67E672955B80}"/>
              </a:ext>
            </a:extLst>
          </p:cNvPr>
          <p:cNvCxnSpPr>
            <a:cxnSpLocks/>
          </p:cNvCxnSpPr>
          <p:nvPr/>
        </p:nvCxnSpPr>
        <p:spPr>
          <a:xfrm flipH="1">
            <a:off x="2703975" y="446904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69D72772-1D38-48C4-A4D1-4FB4C97D6474}"/>
              </a:ext>
            </a:extLst>
          </p:cNvPr>
          <p:cNvCxnSpPr>
            <a:cxnSpLocks/>
          </p:cNvCxnSpPr>
          <p:nvPr/>
        </p:nvCxnSpPr>
        <p:spPr>
          <a:xfrm flipH="1">
            <a:off x="3980325" y="593589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B673B677-D1B4-41C4-AF7F-8387D53D7678}"/>
              </a:ext>
            </a:extLst>
          </p:cNvPr>
          <p:cNvCxnSpPr>
            <a:cxnSpLocks/>
          </p:cNvCxnSpPr>
          <p:nvPr/>
        </p:nvCxnSpPr>
        <p:spPr>
          <a:xfrm flipH="1">
            <a:off x="8361825" y="5021496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DF1E0B90-0070-4BC9-8E79-E1AFCA5D0D69}"/>
              </a:ext>
            </a:extLst>
          </p:cNvPr>
          <p:cNvCxnSpPr>
            <a:cxnSpLocks/>
          </p:cNvCxnSpPr>
          <p:nvPr/>
        </p:nvCxnSpPr>
        <p:spPr>
          <a:xfrm flipH="1">
            <a:off x="10580638" y="550724"/>
            <a:ext cx="2725788" cy="1484858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CD3A3CAE-FEC8-4810-AD40-D33AFC3720FD}"/>
              </a:ext>
            </a:extLst>
          </p:cNvPr>
          <p:cNvGrpSpPr/>
          <p:nvPr/>
        </p:nvGrpSpPr>
        <p:grpSpPr>
          <a:xfrm>
            <a:off x="1840699" y="3916490"/>
            <a:ext cx="340247" cy="316327"/>
            <a:chOff x="1014463" y="2223673"/>
            <a:chExt cx="387841" cy="36057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D20B0300-4BFD-4267-9325-8BA481F5F05A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3A8B5F6B-4E94-4A2E-8D18-C477A07988D7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B9B4D3B-9492-4D68-92C8-110BC9CADF83}"/>
              </a:ext>
            </a:extLst>
          </p:cNvPr>
          <p:cNvGrpSpPr/>
          <p:nvPr/>
        </p:nvGrpSpPr>
        <p:grpSpPr>
          <a:xfrm>
            <a:off x="2752767" y="1209185"/>
            <a:ext cx="340247" cy="316327"/>
            <a:chOff x="1014463" y="2223673"/>
            <a:chExt cx="387841" cy="360575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95ADE2FF-61FE-4A0D-86DF-58464B7E71F5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C37F301-49AA-4761-ABCA-25C3A59326F5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12F0D77A-A854-4ADB-9D86-25B4514D6B22}"/>
              </a:ext>
            </a:extLst>
          </p:cNvPr>
          <p:cNvGrpSpPr/>
          <p:nvPr/>
        </p:nvGrpSpPr>
        <p:grpSpPr>
          <a:xfrm>
            <a:off x="6742973" y="5881273"/>
            <a:ext cx="340247" cy="316327"/>
            <a:chOff x="1014463" y="2223673"/>
            <a:chExt cx="387841" cy="360575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3A7EA8FF-D67B-4516-9359-F259F75F0E06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647F41F0-046A-44DF-9E26-96151EE3C4F2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04D2E4D-F3CC-47EC-BD83-B7CC3D3A5DFF}"/>
              </a:ext>
            </a:extLst>
          </p:cNvPr>
          <p:cNvGrpSpPr/>
          <p:nvPr/>
        </p:nvGrpSpPr>
        <p:grpSpPr>
          <a:xfrm>
            <a:off x="10793087" y="3449794"/>
            <a:ext cx="340247" cy="316327"/>
            <a:chOff x="1014463" y="2223673"/>
            <a:chExt cx="387841" cy="360575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6A7E3B1B-5F7E-4CF3-BA42-B543211A1BC4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36F2A3B-62CE-4BB2-A083-840C1B715393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3BA7425-D75A-40C2-AD49-22256A9B2DF0}"/>
              </a:ext>
            </a:extLst>
          </p:cNvPr>
          <p:cNvGrpSpPr/>
          <p:nvPr/>
        </p:nvGrpSpPr>
        <p:grpSpPr>
          <a:xfrm>
            <a:off x="517002" y="2358702"/>
            <a:ext cx="340247" cy="316327"/>
            <a:chOff x="1014463" y="2223673"/>
            <a:chExt cx="387841" cy="360575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785121BB-E4CD-48F8-9494-AD29BE2A0623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A7A5E2B4-E38A-4AF3-A283-C0F8CA28A6DA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6E243BF5-6FFB-451F-8BF5-E7FBEFBB7E28}"/>
              </a:ext>
            </a:extLst>
          </p:cNvPr>
          <p:cNvGrpSpPr/>
          <p:nvPr/>
        </p:nvGrpSpPr>
        <p:grpSpPr>
          <a:xfrm>
            <a:off x="11133334" y="5665894"/>
            <a:ext cx="340247" cy="316327"/>
            <a:chOff x="1014463" y="2223673"/>
            <a:chExt cx="387841" cy="360575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945D79BC-0D71-4C83-8434-1740162C1968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0C8D1E7-1F16-454E-BD42-908EA54C34EE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7E9E689C-F4D1-438D-99C0-FF8897CC5BBF}"/>
              </a:ext>
            </a:extLst>
          </p:cNvPr>
          <p:cNvGrpSpPr/>
          <p:nvPr/>
        </p:nvGrpSpPr>
        <p:grpSpPr>
          <a:xfrm>
            <a:off x="821081" y="6335317"/>
            <a:ext cx="340247" cy="316327"/>
            <a:chOff x="1014463" y="2223673"/>
            <a:chExt cx="387841" cy="36057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407C4655-A86E-44D3-9F0C-5EFFFE5979EB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831FB236-58FB-48AB-9576-B07A7BF838A5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B849957A-EF40-4BFF-AC5F-753AF1E26A42}"/>
              </a:ext>
            </a:extLst>
          </p:cNvPr>
          <p:cNvGrpSpPr/>
          <p:nvPr/>
        </p:nvGrpSpPr>
        <p:grpSpPr>
          <a:xfrm>
            <a:off x="10801468" y="550724"/>
            <a:ext cx="340247" cy="316327"/>
            <a:chOff x="1014463" y="2223673"/>
            <a:chExt cx="387841" cy="360575"/>
          </a:xfrm>
        </p:grpSpPr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B630C13C-DF44-4FD3-A9FE-BC9140D671F3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D78E0582-F51F-4272-BC52-7946AB533460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605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D6662D6-F0DC-4F7F-B9B5-EA10A077C3DF}"/>
              </a:ext>
            </a:extLst>
          </p:cNvPr>
          <p:cNvCxnSpPr>
            <a:cxnSpLocks/>
          </p:cNvCxnSpPr>
          <p:nvPr/>
        </p:nvCxnSpPr>
        <p:spPr>
          <a:xfrm flipH="1">
            <a:off x="6868916" y="780162"/>
            <a:ext cx="8959" cy="535681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E6A582C-0230-48F8-84AE-0A309AAD4C74}"/>
              </a:ext>
            </a:extLst>
          </p:cNvPr>
          <p:cNvSpPr txBox="1"/>
          <p:nvPr/>
        </p:nvSpPr>
        <p:spPr>
          <a:xfrm>
            <a:off x="7017824" y="1778576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로케트" pitchFamily="18" charset="-127"/>
                <a:ea typeface="a로케트" pitchFamily="18" charset="-127"/>
              </a:rPr>
              <a:t>INDEX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로케트" pitchFamily="18" charset="-127"/>
              <a:ea typeface="a로케트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7D9766-17B6-4FE7-8B28-D804349B4F76}"/>
              </a:ext>
            </a:extLst>
          </p:cNvPr>
          <p:cNvSpPr txBox="1"/>
          <p:nvPr/>
        </p:nvSpPr>
        <p:spPr>
          <a:xfrm>
            <a:off x="7083761" y="2829071"/>
            <a:ext cx="1531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로케트" pitchFamily="18" charset="-127"/>
                <a:ea typeface="a로케트" pitchFamily="18" charset="-127"/>
              </a:rPr>
              <a:t>01 /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로케트" pitchFamily="18" charset="-127"/>
                <a:ea typeface="a로케트" pitchFamily="18" charset="-127"/>
              </a:rPr>
              <a:t>문제 정의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266FE8-E2E8-42FB-9F89-B3F8FCC38014}"/>
              </a:ext>
            </a:extLst>
          </p:cNvPr>
          <p:cNvSpPr txBox="1"/>
          <p:nvPr/>
        </p:nvSpPr>
        <p:spPr>
          <a:xfrm>
            <a:off x="7069753" y="4046534"/>
            <a:ext cx="1763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로케트" pitchFamily="18" charset="-127"/>
                <a:ea typeface="a로케트" pitchFamily="18" charset="-127"/>
              </a:rPr>
              <a:t>03 /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로케트" pitchFamily="18" charset="-127"/>
                <a:ea typeface="a로케트" pitchFamily="18" charset="-127"/>
              </a:rPr>
              <a:t>사용 데이터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E06477-2F55-4175-91C0-F22541F2882E}"/>
              </a:ext>
            </a:extLst>
          </p:cNvPr>
          <p:cNvSpPr txBox="1"/>
          <p:nvPr/>
        </p:nvSpPr>
        <p:spPr>
          <a:xfrm>
            <a:off x="7144899" y="4472040"/>
            <a:ext cx="16541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로케트" pitchFamily="18" charset="-127"/>
                <a:ea typeface="a로케트" pitchFamily="18" charset="-127"/>
              </a:rPr>
              <a:t>04 / Modeling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로케트" pitchFamily="18" charset="-127"/>
              <a:ea typeface="a로케트" pitchFamily="18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71F489A3-4C57-449D-9EC6-8ABD5DC6CC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51"/>
          <a:stretch/>
        </p:blipFill>
        <p:spPr>
          <a:xfrm>
            <a:off x="-1" y="813483"/>
            <a:ext cx="6663031" cy="5297674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4C13E9E7-4417-41AF-983A-1E7A88077B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14"/>
          <a:stretch/>
        </p:blipFill>
        <p:spPr>
          <a:xfrm>
            <a:off x="10053189" y="839298"/>
            <a:ext cx="1421317" cy="5297674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7B6B377-D01B-4025-AB50-E5637B01D73B}"/>
              </a:ext>
            </a:extLst>
          </p:cNvPr>
          <p:cNvSpPr/>
          <p:nvPr/>
        </p:nvSpPr>
        <p:spPr>
          <a:xfrm>
            <a:off x="2656541" y="2220840"/>
            <a:ext cx="1841127" cy="2100991"/>
          </a:xfrm>
          <a:prstGeom prst="rect">
            <a:avLst/>
          </a:prstGeom>
          <a:noFill/>
          <a:ln w="95250">
            <a:solidFill>
              <a:schemeClr val="bg1"/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905818-4AC2-466C-98CE-790C0C3D71F9}"/>
              </a:ext>
            </a:extLst>
          </p:cNvPr>
          <p:cNvSpPr txBox="1"/>
          <p:nvPr/>
        </p:nvSpPr>
        <p:spPr>
          <a:xfrm>
            <a:off x="7100459" y="3351822"/>
            <a:ext cx="1967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로케트" pitchFamily="18" charset="-127"/>
                <a:ea typeface="a로케트" pitchFamily="18" charset="-127"/>
              </a:rPr>
              <a:t>02 / 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로케트" pitchFamily="18" charset="-127"/>
                <a:ea typeface="a로케트" pitchFamily="18" charset="-127"/>
              </a:rPr>
              <a:t>프로젝트 과정</a:t>
            </a:r>
          </a:p>
        </p:txBody>
      </p:sp>
    </p:spTree>
    <p:extLst>
      <p:ext uri="{BB962C8B-B14F-4D97-AF65-F5344CB8AC3E}">
        <p14:creationId xmlns:p14="http://schemas.microsoft.com/office/powerpoint/2010/main" val="3611147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6CE8FD-6EA1-4488-B54A-9A6D0058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3061996" cy="1325563"/>
          </a:xfrm>
        </p:spPr>
        <p:txBody>
          <a:bodyPr/>
          <a:lstStyle/>
          <a:p>
            <a:r>
              <a:rPr lang="ko-KR" altLang="en-US" dirty="0">
                <a:latin typeface="a로케트" panose="02020600000000000000" pitchFamily="18" charset="-127"/>
                <a:ea typeface="a로케트" panose="02020600000000000000" pitchFamily="18" charset="-127"/>
              </a:rPr>
              <a:t>문제제기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9CAF47-8C37-45F6-878E-D1F4838BC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0837" cy="4351338"/>
          </a:xfrm>
        </p:spPr>
        <p:txBody>
          <a:bodyPr>
            <a:normAutofit/>
          </a:bodyPr>
          <a:lstStyle/>
          <a:p>
            <a:r>
              <a:rPr lang="ko-KR" altLang="en-US" sz="2000" dirty="0" err="1"/>
              <a:t>저출산</a:t>
            </a:r>
            <a:r>
              <a:rPr lang="ko-KR" altLang="en-US" sz="2000" dirty="0"/>
              <a:t> 뉴스 붙이기</a:t>
            </a:r>
            <a:r>
              <a:rPr lang="en-US" altLang="ko-KR" sz="2000" dirty="0"/>
              <a:t>(</a:t>
            </a:r>
            <a:r>
              <a:rPr lang="ko-KR" altLang="en-US" sz="2000" dirty="0"/>
              <a:t>비즈니스 여성</a:t>
            </a:r>
            <a:r>
              <a:rPr lang="en-US" altLang="ko-KR" sz="2000" dirty="0"/>
              <a:t>)</a:t>
            </a:r>
          </a:p>
          <a:p>
            <a:r>
              <a:rPr lang="en-US" altLang="ko-KR" sz="2000" dirty="0"/>
              <a:t>82</a:t>
            </a:r>
            <a:r>
              <a:rPr lang="ko-KR" altLang="en-US" sz="2000" dirty="0"/>
              <a:t>년생 김지영 내용</a:t>
            </a:r>
            <a:r>
              <a:rPr lang="en-US" altLang="ko-KR" sz="2000" dirty="0"/>
              <a:t>(</a:t>
            </a:r>
            <a:r>
              <a:rPr lang="ko-KR" altLang="en-US" sz="2000" dirty="0"/>
              <a:t>사회문제 제기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B77576-B519-4B34-A7C9-6BE844F5A4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983" y="1127449"/>
            <a:ext cx="6421016" cy="428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997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6CE8FD-6EA1-4488-B54A-9A6D0058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81037"/>
            <a:ext cx="4750837" cy="1325563"/>
          </a:xfrm>
        </p:spPr>
        <p:txBody>
          <a:bodyPr/>
          <a:lstStyle/>
          <a:p>
            <a:r>
              <a:rPr lang="ko-KR" altLang="en-US" dirty="0">
                <a:latin typeface="a로케트" panose="02020600000000000000" pitchFamily="18" charset="-127"/>
                <a:ea typeface="a로케트" panose="02020600000000000000" pitchFamily="18" charset="-127"/>
              </a:rPr>
              <a:t>프로젝트 과정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9CAF47-8C37-45F6-878E-D1F4838BC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3164633" cy="2747963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데이터 수집 및 저장 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D4ED6E84-E97D-4861-9210-BFB7799E8F6C}"/>
              </a:ext>
            </a:extLst>
          </p:cNvPr>
          <p:cNvSpPr txBox="1">
            <a:spLocks/>
          </p:cNvSpPr>
          <p:nvPr/>
        </p:nvSpPr>
        <p:spPr>
          <a:xfrm>
            <a:off x="3836436" y="3405673"/>
            <a:ext cx="3164633" cy="274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/>
              <a:t>데이터 가공</a:t>
            </a:r>
            <a:endParaRPr lang="ko-KR" altLang="en-US" sz="2000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AD16F91-6911-4E6F-84A5-D7BB11C2C5F3}"/>
              </a:ext>
            </a:extLst>
          </p:cNvPr>
          <p:cNvSpPr txBox="1">
            <a:spLocks/>
          </p:cNvSpPr>
          <p:nvPr/>
        </p:nvSpPr>
        <p:spPr>
          <a:xfrm>
            <a:off x="6430346" y="3382346"/>
            <a:ext cx="3164633" cy="274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err="1"/>
              <a:t>머신러닝</a:t>
            </a:r>
            <a:r>
              <a:rPr lang="ko-KR" altLang="en-US" sz="2000" dirty="0"/>
              <a:t> 활용 모델 완성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85A07472-C2C5-481C-AC38-7C902674E97D}"/>
              </a:ext>
            </a:extLst>
          </p:cNvPr>
          <p:cNvSpPr txBox="1">
            <a:spLocks/>
          </p:cNvSpPr>
          <p:nvPr/>
        </p:nvSpPr>
        <p:spPr>
          <a:xfrm>
            <a:off x="9500117" y="3394009"/>
            <a:ext cx="3164633" cy="274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GIS </a:t>
            </a:r>
            <a:r>
              <a:rPr lang="ko-KR" altLang="en-US" sz="2000" dirty="0"/>
              <a:t>분석을 통한 최적지 선정</a:t>
            </a:r>
          </a:p>
        </p:txBody>
      </p:sp>
    </p:spTree>
    <p:extLst>
      <p:ext uri="{BB962C8B-B14F-4D97-AF65-F5344CB8AC3E}">
        <p14:creationId xmlns:p14="http://schemas.microsoft.com/office/powerpoint/2010/main" val="2888815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BF40CC-AADC-44FA-8FAF-75C5B02CA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285" y="817205"/>
            <a:ext cx="3976396" cy="1325563"/>
          </a:xfrm>
        </p:spPr>
        <p:txBody>
          <a:bodyPr/>
          <a:lstStyle/>
          <a:p>
            <a:r>
              <a:rPr lang="ko-KR" altLang="en-US" dirty="0">
                <a:latin typeface="a로케트" panose="02020600000000000000" pitchFamily="18" charset="-127"/>
                <a:ea typeface="a로케트" panose="02020600000000000000" pitchFamily="18" charset="-127"/>
              </a:rPr>
              <a:t>사용데이터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A9702CE-347C-46C9-8D61-2051187F8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17" y="1253331"/>
            <a:ext cx="3108098" cy="4351338"/>
          </a:xfr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8BF16BFA-AAEE-410E-B874-0D91FC4B272E}"/>
              </a:ext>
            </a:extLst>
          </p:cNvPr>
          <p:cNvSpPr txBox="1">
            <a:spLocks/>
          </p:cNvSpPr>
          <p:nvPr/>
        </p:nvSpPr>
        <p:spPr>
          <a:xfrm>
            <a:off x="1108285" y="2141537"/>
            <a:ext cx="361250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/>
              <a:t>인구데이터</a:t>
            </a:r>
            <a:endParaRPr lang="en-US" altLang="ko-KR" sz="2000" dirty="0"/>
          </a:p>
          <a:p>
            <a:r>
              <a:rPr lang="ko-KR" altLang="en-US" sz="2000" dirty="0"/>
              <a:t>공동육아 </a:t>
            </a:r>
            <a:r>
              <a:rPr lang="ko-KR" altLang="en-US" sz="2000" dirty="0" err="1"/>
              <a:t>나눔터</a:t>
            </a:r>
            <a:r>
              <a:rPr lang="en-US" altLang="ko-KR" sz="2000" dirty="0"/>
              <a:t>(</a:t>
            </a:r>
            <a:r>
              <a:rPr lang="ko-KR" altLang="en-US" sz="2000" dirty="0"/>
              <a:t>시설</a:t>
            </a:r>
            <a:r>
              <a:rPr lang="en-US" altLang="ko-KR" sz="2000" dirty="0"/>
              <a:t>)</a:t>
            </a:r>
          </a:p>
          <a:p>
            <a:r>
              <a:rPr lang="ko-KR" altLang="en-US" sz="2000" dirty="0"/>
              <a:t>맞벌이 부부데이터</a:t>
            </a:r>
            <a:endParaRPr lang="en-US" altLang="ko-KR" sz="2000" dirty="0"/>
          </a:p>
          <a:p>
            <a:r>
              <a:rPr lang="ko-KR" altLang="en-US" sz="2000" dirty="0" err="1"/>
              <a:t>출생아수</a:t>
            </a:r>
            <a:endParaRPr lang="en-US" altLang="ko-KR" sz="2000" dirty="0"/>
          </a:p>
          <a:p>
            <a:r>
              <a:rPr lang="ko-KR" altLang="en-US" sz="2000" dirty="0"/>
              <a:t>직업별 </a:t>
            </a:r>
            <a:r>
              <a:rPr lang="ko-KR" altLang="en-US" sz="2000" dirty="0" err="1"/>
              <a:t>신혼부부수</a:t>
            </a:r>
            <a:endParaRPr lang="en-US" altLang="ko-KR" sz="2000" dirty="0"/>
          </a:p>
          <a:p>
            <a:r>
              <a:rPr lang="ko-KR" altLang="en-US" sz="2000" dirty="0" err="1"/>
              <a:t>표준지</a:t>
            </a:r>
            <a:r>
              <a:rPr lang="ko-KR" altLang="en-US" sz="2000" dirty="0"/>
              <a:t> 공시지가</a:t>
            </a:r>
            <a:endParaRPr lang="en-US" altLang="ko-KR" sz="2000" dirty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46128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F8C2DEF-E4C4-4D25-901E-9BC60836E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211" y="1166326"/>
            <a:ext cx="6956789" cy="465597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3BF40CC-AADC-44FA-8FAF-75C5B02CA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a로케트" panose="02020600000000000000" pitchFamily="18" charset="-127"/>
                <a:ea typeface="a로케트" panose="02020600000000000000" pitchFamily="18" charset="-127"/>
              </a:rPr>
              <a:t>Modeling</a:t>
            </a:r>
            <a:endParaRPr lang="ko-KR" altLang="en-US" dirty="0">
              <a:latin typeface="a로케트" panose="02020600000000000000" pitchFamily="18" charset="-127"/>
              <a:ea typeface="a로케트" panose="02020600000000000000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8BF16BFA-AAEE-410E-B874-0D91FC4B272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397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/>
              <a:t>K-means clustering</a:t>
            </a:r>
          </a:p>
          <a:p>
            <a:pPr marL="0" indent="0">
              <a:buNone/>
            </a:pPr>
            <a:r>
              <a:rPr lang="ko-KR" altLang="en-US" sz="1800" dirty="0"/>
              <a:t>시설 및 이용자 접근성 분석의 독립변수를 추출하기 위해 위탁센터 위도 및 경도 데이터를 학습하여 위탁센서 그룹의 중심점과 위탁센터의 거리를 구하고자 함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GIS </a:t>
            </a:r>
            <a:r>
              <a:rPr lang="ko-KR" altLang="en-US" sz="1800" dirty="0"/>
              <a:t>공간 분석</a:t>
            </a:r>
            <a:endParaRPr lang="en-US" altLang="ko-KR" sz="1800" dirty="0"/>
          </a:p>
          <a:p>
            <a:pPr marL="0" indent="0">
              <a:buNone/>
            </a:pPr>
            <a:r>
              <a:rPr lang="ko-KR" altLang="en-US" sz="1800" dirty="0" err="1"/>
              <a:t>머신러닝</a:t>
            </a:r>
            <a:r>
              <a:rPr lang="ko-KR" altLang="en-US" sz="1800" dirty="0"/>
              <a:t> 모델을 통해 소외된 행정동을 파악하고 위탁센터 최적지 추천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r>
              <a:rPr lang="ko-KR" altLang="en-US" sz="1800" dirty="0"/>
              <a:t>회귀분석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2018</a:t>
            </a:r>
            <a:r>
              <a:rPr lang="ko-KR" altLang="en-US" sz="1800" dirty="0"/>
              <a:t>년까지의 영유아 인구 데이터를 학습하여 </a:t>
            </a:r>
            <a:r>
              <a:rPr lang="en-US" altLang="ko-KR" sz="1800" dirty="0"/>
              <a:t>2020</a:t>
            </a:r>
            <a:r>
              <a:rPr lang="ko-KR" altLang="en-US" sz="1800" dirty="0"/>
              <a:t>년 </a:t>
            </a:r>
            <a:r>
              <a:rPr lang="ko-KR" altLang="en-US" sz="1800" dirty="0" err="1"/>
              <a:t>행정동별</a:t>
            </a:r>
            <a:r>
              <a:rPr lang="ko-KR" altLang="en-US" sz="1800" dirty="0"/>
              <a:t> 영유아 인구를 예측</a:t>
            </a:r>
            <a:endParaRPr lang="en-US" altLang="ko-KR" sz="1800" dirty="0"/>
          </a:p>
          <a:p>
            <a:endParaRPr lang="ko-KR" alt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E77E85-DCB9-4002-B292-7D48770956C7}"/>
              </a:ext>
            </a:extLst>
          </p:cNvPr>
          <p:cNvSpPr txBox="1"/>
          <p:nvPr/>
        </p:nvSpPr>
        <p:spPr>
          <a:xfrm>
            <a:off x="410658" y="158755"/>
            <a:ext cx="6976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latin typeface="a로케트" panose="02020600000000000000" pitchFamily="18" charset="-127"/>
                <a:ea typeface="a로케트" panose="02020600000000000000" pitchFamily="18" charset="-127"/>
              </a:rPr>
              <a:t>“</a:t>
            </a:r>
            <a:endParaRPr lang="ko-KR" altLang="en-US" sz="8000" dirty="0">
              <a:latin typeface="a로케트" panose="02020600000000000000" pitchFamily="18" charset="-127"/>
              <a:ea typeface="a로케트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3486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타원 35">
            <a:extLst>
              <a:ext uri="{FF2B5EF4-FFF2-40B4-BE49-F238E27FC236}">
                <a16:creationId xmlns:a16="http://schemas.microsoft.com/office/drawing/2014/main" id="{C1E8CB68-60D6-475F-8409-BB9A6CCBBD8E}"/>
              </a:ext>
            </a:extLst>
          </p:cNvPr>
          <p:cNvSpPr/>
          <p:nvPr/>
        </p:nvSpPr>
        <p:spPr>
          <a:xfrm>
            <a:off x="2019300" y="1930400"/>
            <a:ext cx="2997200" cy="2997200"/>
          </a:xfrm>
          <a:prstGeom prst="ellipse">
            <a:avLst/>
          </a:prstGeom>
          <a:noFill/>
          <a:ln w="63500">
            <a:solidFill>
              <a:srgbClr val="E757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EA86983-C932-4F65-A8D8-AA30F8A159E2}"/>
              </a:ext>
            </a:extLst>
          </p:cNvPr>
          <p:cNvSpPr/>
          <p:nvPr/>
        </p:nvSpPr>
        <p:spPr>
          <a:xfrm>
            <a:off x="7175500" y="1930400"/>
            <a:ext cx="2997200" cy="2997200"/>
          </a:xfrm>
          <a:prstGeom prst="ellipse">
            <a:avLst/>
          </a:prstGeom>
          <a:noFill/>
          <a:ln w="63500">
            <a:solidFill>
              <a:srgbClr val="D01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D19E2B2C-43C9-439F-83FC-6DFC207DE811}"/>
              </a:ext>
            </a:extLst>
          </p:cNvPr>
          <p:cNvSpPr/>
          <p:nvPr/>
        </p:nvSpPr>
        <p:spPr>
          <a:xfrm>
            <a:off x="4597400" y="1930400"/>
            <a:ext cx="2997200" cy="2997200"/>
          </a:xfrm>
          <a:prstGeom prst="ellipse">
            <a:avLst/>
          </a:prstGeom>
          <a:noFill/>
          <a:ln w="63500">
            <a:solidFill>
              <a:srgbClr val="2CB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017B411-4D2D-4FBB-A7CD-4475F1ED8E0E}"/>
              </a:ext>
            </a:extLst>
          </p:cNvPr>
          <p:cNvSpPr txBox="1"/>
          <p:nvPr/>
        </p:nvSpPr>
        <p:spPr>
          <a:xfrm>
            <a:off x="2993071" y="2527300"/>
            <a:ext cx="7024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01</a:t>
            </a:r>
            <a:endParaRPr lang="ko-KR" altLang="en-US" sz="4400" i="1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8967458-A66F-4CC8-8935-5CF705F861A2}"/>
              </a:ext>
            </a:extLst>
          </p:cNvPr>
          <p:cNvSpPr txBox="1"/>
          <p:nvPr/>
        </p:nvSpPr>
        <p:spPr>
          <a:xfrm>
            <a:off x="5660071" y="2527300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02</a:t>
            </a:r>
            <a:endParaRPr lang="ko-KR" altLang="en-US" sz="4400" i="1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B1AF6FA-AF1A-4DE5-95EC-F2EBB62C3F78}"/>
              </a:ext>
            </a:extLst>
          </p:cNvPr>
          <p:cNvSpPr txBox="1"/>
          <p:nvPr/>
        </p:nvSpPr>
        <p:spPr>
          <a:xfrm>
            <a:off x="8301671" y="2527300"/>
            <a:ext cx="7873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03</a:t>
            </a:r>
            <a:endParaRPr lang="ko-KR" altLang="en-US" sz="4400" i="1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351A85A0-8CDC-458C-B1C5-6F16DBBAD902}"/>
              </a:ext>
            </a:extLst>
          </p:cNvPr>
          <p:cNvCxnSpPr>
            <a:cxnSpLocks/>
          </p:cNvCxnSpPr>
          <p:nvPr/>
        </p:nvCxnSpPr>
        <p:spPr>
          <a:xfrm flipH="1">
            <a:off x="8708633" y="5806085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4964977-A57C-4F32-90D8-B4AFB05E8983}"/>
              </a:ext>
            </a:extLst>
          </p:cNvPr>
          <p:cNvCxnSpPr>
            <a:cxnSpLocks/>
          </p:cNvCxnSpPr>
          <p:nvPr/>
        </p:nvCxnSpPr>
        <p:spPr>
          <a:xfrm flipH="1">
            <a:off x="10766033" y="3588186"/>
            <a:ext cx="1921267" cy="105191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0A59206A-D1B1-4062-AF67-E8A642CB4CAA}"/>
              </a:ext>
            </a:extLst>
          </p:cNvPr>
          <p:cNvCxnSpPr>
            <a:cxnSpLocks/>
          </p:cNvCxnSpPr>
          <p:nvPr/>
        </p:nvCxnSpPr>
        <p:spPr>
          <a:xfrm flipH="1">
            <a:off x="9461107" y="5154934"/>
            <a:ext cx="2653238" cy="1452678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C008660D-FF6B-44B5-A1B2-FF93995202AF}"/>
              </a:ext>
            </a:extLst>
          </p:cNvPr>
          <p:cNvCxnSpPr>
            <a:cxnSpLocks/>
          </p:cNvCxnSpPr>
          <p:nvPr/>
        </p:nvCxnSpPr>
        <p:spPr>
          <a:xfrm flipH="1">
            <a:off x="11726667" y="3429842"/>
            <a:ext cx="900563" cy="493069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5D67811C-CDB6-4C5B-96DA-D0EFFC8BB224}"/>
              </a:ext>
            </a:extLst>
          </p:cNvPr>
          <p:cNvCxnSpPr>
            <a:cxnSpLocks/>
          </p:cNvCxnSpPr>
          <p:nvPr/>
        </p:nvCxnSpPr>
        <p:spPr>
          <a:xfrm flipH="1">
            <a:off x="3574845" y="5960568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2B29A5D3-734B-47EF-8787-8A087D83444D}"/>
              </a:ext>
            </a:extLst>
          </p:cNvPr>
          <p:cNvCxnSpPr>
            <a:cxnSpLocks/>
          </p:cNvCxnSpPr>
          <p:nvPr/>
        </p:nvCxnSpPr>
        <p:spPr>
          <a:xfrm flipH="1">
            <a:off x="3980325" y="593589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B7341FE2-D618-41E2-A74B-2E092D0F3AF3}"/>
              </a:ext>
            </a:extLst>
          </p:cNvPr>
          <p:cNvGrpSpPr/>
          <p:nvPr/>
        </p:nvGrpSpPr>
        <p:grpSpPr>
          <a:xfrm>
            <a:off x="2685328" y="3139711"/>
            <a:ext cx="1525033" cy="1087343"/>
            <a:chOff x="2685328" y="3215911"/>
            <a:chExt cx="1525033" cy="1087343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3839081-2D54-4929-A45A-39F794D27F9F}"/>
                </a:ext>
              </a:extLst>
            </p:cNvPr>
            <p:cNvSpPr txBox="1"/>
            <p:nvPr/>
          </p:nvSpPr>
          <p:spPr>
            <a:xfrm>
              <a:off x="2685328" y="3215911"/>
              <a:ext cx="152503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KoPub돋움체 Bold" panose="00000800000000000000" pitchFamily="2" charset="-127"/>
                </a:rPr>
                <a:t>YPTLAB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9961DDCD-5E96-421A-9BF0-0B4D889074A1}"/>
                </a:ext>
              </a:extLst>
            </p:cNvPr>
            <p:cNvSpPr/>
            <p:nvPr/>
          </p:nvSpPr>
          <p:spPr>
            <a:xfrm>
              <a:off x="2697048" y="3656923"/>
              <a:ext cx="150874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KoPub돋움체 Bold" panose="00000800000000000000" pitchFamily="2" charset="-127"/>
                </a:rPr>
                <a:t>DESIGN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B9F2B8A-00BC-4888-A079-C0A93B237A6B}"/>
              </a:ext>
            </a:extLst>
          </p:cNvPr>
          <p:cNvGrpSpPr/>
          <p:nvPr/>
        </p:nvGrpSpPr>
        <p:grpSpPr>
          <a:xfrm>
            <a:off x="5353916" y="3139711"/>
            <a:ext cx="1525033" cy="1087343"/>
            <a:chOff x="5353916" y="3215911"/>
            <a:chExt cx="1525033" cy="1087343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6480798-44A2-4871-A8E4-527EC686B9A3}"/>
                </a:ext>
              </a:extLst>
            </p:cNvPr>
            <p:cNvSpPr txBox="1"/>
            <p:nvPr/>
          </p:nvSpPr>
          <p:spPr>
            <a:xfrm>
              <a:off x="5353916" y="3215911"/>
              <a:ext cx="152503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KoPub돋움체 Bold" panose="00000800000000000000" pitchFamily="2" charset="-127"/>
                </a:rPr>
                <a:t>YPTLAB</a:t>
              </a: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8FE73515-C966-4347-9C13-CB96C4D025C4}"/>
                </a:ext>
              </a:extLst>
            </p:cNvPr>
            <p:cNvSpPr/>
            <p:nvPr/>
          </p:nvSpPr>
          <p:spPr>
            <a:xfrm>
              <a:off x="5365636" y="3656923"/>
              <a:ext cx="150874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KoPub돋움체 Bold" panose="00000800000000000000" pitchFamily="2" charset="-127"/>
                </a:rPr>
                <a:t>DESIGN</a:t>
              </a: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6B30CB01-8005-48F4-849E-B460C0C89027}"/>
              </a:ext>
            </a:extLst>
          </p:cNvPr>
          <p:cNvGrpSpPr/>
          <p:nvPr/>
        </p:nvGrpSpPr>
        <p:grpSpPr>
          <a:xfrm>
            <a:off x="8002733" y="3139711"/>
            <a:ext cx="1525033" cy="1087343"/>
            <a:chOff x="8002733" y="3215911"/>
            <a:chExt cx="1525033" cy="108734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18D3676-07B5-46C2-B270-F3DE583383F0}"/>
                </a:ext>
              </a:extLst>
            </p:cNvPr>
            <p:cNvSpPr txBox="1"/>
            <p:nvPr/>
          </p:nvSpPr>
          <p:spPr>
            <a:xfrm>
              <a:off x="8002733" y="3215911"/>
              <a:ext cx="152503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KoPub돋움체 Bold" panose="00000800000000000000" pitchFamily="2" charset="-127"/>
                </a:rPr>
                <a:t>YPTLAB</a:t>
              </a: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7AA59F44-A029-4F93-B6C3-C0B1477E3F2B}"/>
                </a:ext>
              </a:extLst>
            </p:cNvPr>
            <p:cNvSpPr/>
            <p:nvPr/>
          </p:nvSpPr>
          <p:spPr>
            <a:xfrm>
              <a:off x="8014453" y="3656923"/>
              <a:ext cx="150874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KoPub돋움체 Bold" panose="00000800000000000000" pitchFamily="2" charset="-127"/>
                </a:rPr>
                <a:t>DESIGN</a:t>
              </a:r>
            </a:p>
          </p:txBody>
        </p:sp>
      </p:grp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D1E0FA57-56C6-4306-BA28-E15081CE195E}"/>
              </a:ext>
            </a:extLst>
          </p:cNvPr>
          <p:cNvCxnSpPr>
            <a:cxnSpLocks/>
          </p:cNvCxnSpPr>
          <p:nvPr/>
        </p:nvCxnSpPr>
        <p:spPr>
          <a:xfrm rot="5400000">
            <a:off x="3451421" y="4203704"/>
            <a:ext cx="0" cy="3012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D223FBC-CBA8-4EE0-A49A-94FDEDBA2EAE}"/>
              </a:ext>
            </a:extLst>
          </p:cNvPr>
          <p:cNvCxnSpPr>
            <a:cxnSpLocks/>
          </p:cNvCxnSpPr>
          <p:nvPr/>
        </p:nvCxnSpPr>
        <p:spPr>
          <a:xfrm rot="5400000">
            <a:off x="6116432" y="4203704"/>
            <a:ext cx="0" cy="3012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C63DA987-0E2D-46DE-923F-63F6B0460017}"/>
              </a:ext>
            </a:extLst>
          </p:cNvPr>
          <p:cNvCxnSpPr>
            <a:cxnSpLocks/>
          </p:cNvCxnSpPr>
          <p:nvPr/>
        </p:nvCxnSpPr>
        <p:spPr>
          <a:xfrm rot="5400000">
            <a:off x="8768826" y="4203704"/>
            <a:ext cx="0" cy="3012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B45893A6-0A4E-4203-B756-AAF5E941009C}"/>
              </a:ext>
            </a:extLst>
          </p:cNvPr>
          <p:cNvCxnSpPr>
            <a:cxnSpLocks/>
          </p:cNvCxnSpPr>
          <p:nvPr/>
        </p:nvCxnSpPr>
        <p:spPr>
          <a:xfrm rot="5400000">
            <a:off x="3451421" y="2286004"/>
            <a:ext cx="0" cy="3012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45BA566E-3DAE-48C0-99A7-57ABB09D01DF}"/>
              </a:ext>
            </a:extLst>
          </p:cNvPr>
          <p:cNvCxnSpPr>
            <a:cxnSpLocks/>
          </p:cNvCxnSpPr>
          <p:nvPr/>
        </p:nvCxnSpPr>
        <p:spPr>
          <a:xfrm rot="5400000">
            <a:off x="6116432" y="2286004"/>
            <a:ext cx="0" cy="3012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6EE4A18C-D507-41A4-A8C0-A6E4C7591C20}"/>
              </a:ext>
            </a:extLst>
          </p:cNvPr>
          <p:cNvCxnSpPr>
            <a:cxnSpLocks/>
          </p:cNvCxnSpPr>
          <p:nvPr/>
        </p:nvCxnSpPr>
        <p:spPr>
          <a:xfrm rot="5400000">
            <a:off x="8768826" y="2286004"/>
            <a:ext cx="0" cy="3012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C90F2887-CF70-4BEE-A5A1-1FCD2177F1EB}"/>
              </a:ext>
            </a:extLst>
          </p:cNvPr>
          <p:cNvCxnSpPr>
            <a:cxnSpLocks/>
          </p:cNvCxnSpPr>
          <p:nvPr/>
        </p:nvCxnSpPr>
        <p:spPr>
          <a:xfrm flipH="1">
            <a:off x="-1247775" y="4934091"/>
            <a:ext cx="2105024" cy="1152525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26EB95DF-85BE-4EE2-88A7-B8425E8B7F1F}"/>
              </a:ext>
            </a:extLst>
          </p:cNvPr>
          <p:cNvCxnSpPr>
            <a:cxnSpLocks/>
          </p:cNvCxnSpPr>
          <p:nvPr/>
        </p:nvCxnSpPr>
        <p:spPr>
          <a:xfrm flipH="1">
            <a:off x="8029576" y="514350"/>
            <a:ext cx="2105024" cy="1152525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C1593843-1882-4321-9F08-8B8178DD4773}"/>
              </a:ext>
            </a:extLst>
          </p:cNvPr>
          <p:cNvCxnSpPr>
            <a:cxnSpLocks/>
          </p:cNvCxnSpPr>
          <p:nvPr/>
        </p:nvCxnSpPr>
        <p:spPr>
          <a:xfrm flipH="1">
            <a:off x="8229601" y="514349"/>
            <a:ext cx="2105024" cy="115252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8C55AF33-DB58-41A5-833F-A8393F4A70E3}"/>
              </a:ext>
            </a:extLst>
          </p:cNvPr>
          <p:cNvCxnSpPr>
            <a:cxnSpLocks/>
          </p:cNvCxnSpPr>
          <p:nvPr/>
        </p:nvCxnSpPr>
        <p:spPr>
          <a:xfrm flipH="1">
            <a:off x="10580638" y="550724"/>
            <a:ext cx="2725788" cy="1484858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1D957EC7-E627-4EF0-97E1-FC13BEF31FD8}"/>
              </a:ext>
            </a:extLst>
          </p:cNvPr>
          <p:cNvGrpSpPr/>
          <p:nvPr/>
        </p:nvGrpSpPr>
        <p:grpSpPr>
          <a:xfrm>
            <a:off x="77533" y="168085"/>
            <a:ext cx="5790375" cy="1323439"/>
            <a:chOff x="208161" y="139056"/>
            <a:chExt cx="5790375" cy="1323439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E279E36-DB30-48E8-A313-704DB47B724E}"/>
                </a:ext>
              </a:extLst>
            </p:cNvPr>
            <p:cNvSpPr txBox="1"/>
            <p:nvPr/>
          </p:nvSpPr>
          <p:spPr>
            <a:xfrm>
              <a:off x="208161" y="139056"/>
              <a:ext cx="59984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“</a:t>
              </a:r>
              <a:endParaRPr lang="ko-KR" altLang="en-US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ECCCAEF-5F8D-4539-9212-52F9796C8D9C}"/>
                </a:ext>
              </a:extLst>
            </p:cNvPr>
            <p:cNvSpPr txBox="1"/>
            <p:nvPr/>
          </p:nvSpPr>
          <p:spPr>
            <a:xfrm>
              <a:off x="291785" y="509966"/>
              <a:ext cx="180209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KoPub돋움체 Bold" panose="00000800000000000000" pitchFamily="2" charset="-127"/>
                </a:rPr>
                <a:t>DESIGN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704E6BB1-2E8A-4707-9A29-6E7F80C1A793}"/>
                </a:ext>
              </a:extLst>
            </p:cNvPr>
            <p:cNvSpPr txBox="1"/>
            <p:nvPr/>
          </p:nvSpPr>
          <p:spPr>
            <a:xfrm>
              <a:off x="1989746" y="602547"/>
              <a:ext cx="40087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with sensitivity to design. </a:t>
              </a:r>
            </a:p>
            <a:p>
              <a:r>
                <a:rPr lang="en-US" altLang="ko-KR" sz="16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into your presentations.</a:t>
              </a:r>
              <a:endParaRPr lang="ko-KR" altLang="en-US" sz="16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4F7B00DF-44A8-4EFE-8006-F6FCF63D54A6}"/>
              </a:ext>
            </a:extLst>
          </p:cNvPr>
          <p:cNvGrpSpPr/>
          <p:nvPr/>
        </p:nvGrpSpPr>
        <p:grpSpPr>
          <a:xfrm>
            <a:off x="1840699" y="3916490"/>
            <a:ext cx="340247" cy="316327"/>
            <a:chOff x="1014463" y="2223673"/>
            <a:chExt cx="387841" cy="360575"/>
          </a:xfrm>
        </p:grpSpPr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E270B0C1-6334-4527-8145-1BC5300C670B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E01288DC-0768-4A1C-91DA-CD6FB6A29DE8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B9592478-036A-4481-A8A1-18337B328FA8}"/>
              </a:ext>
            </a:extLst>
          </p:cNvPr>
          <p:cNvGrpSpPr/>
          <p:nvPr/>
        </p:nvGrpSpPr>
        <p:grpSpPr>
          <a:xfrm>
            <a:off x="4427276" y="1666874"/>
            <a:ext cx="340247" cy="316327"/>
            <a:chOff x="1014463" y="2223673"/>
            <a:chExt cx="387841" cy="360575"/>
          </a:xfrm>
        </p:grpSpPr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3332AD67-F4C7-41E7-8A20-EC10E7F3CD95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3CB44249-6300-4A1D-9B18-E9F5CE02A2BB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1935206D-AF47-441B-9039-21195525DC57}"/>
              </a:ext>
            </a:extLst>
          </p:cNvPr>
          <p:cNvGrpSpPr/>
          <p:nvPr/>
        </p:nvGrpSpPr>
        <p:grpSpPr>
          <a:xfrm>
            <a:off x="6742973" y="5881273"/>
            <a:ext cx="340247" cy="316327"/>
            <a:chOff x="1014463" y="2223673"/>
            <a:chExt cx="387841" cy="360575"/>
          </a:xfrm>
        </p:grpSpPr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CAACAE61-2E01-4FB3-A6E6-BF37EFCF0F8F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D28D08BC-DC85-4D2B-89EB-B81B7019DAEF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CD90C5B5-5C24-4975-B53A-D8B5F1775992}"/>
              </a:ext>
            </a:extLst>
          </p:cNvPr>
          <p:cNvGrpSpPr/>
          <p:nvPr/>
        </p:nvGrpSpPr>
        <p:grpSpPr>
          <a:xfrm>
            <a:off x="10793087" y="3449794"/>
            <a:ext cx="340247" cy="316327"/>
            <a:chOff x="1014463" y="2223673"/>
            <a:chExt cx="387841" cy="360575"/>
          </a:xfrm>
        </p:grpSpPr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id="{0186A14D-ECF3-42D7-A7A4-374371EDD58A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id="{10C4B9E2-AE16-46B2-9998-06E629EB1011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1E5C53FF-CA1D-4674-A000-B0D4771AAF73}"/>
              </a:ext>
            </a:extLst>
          </p:cNvPr>
          <p:cNvGrpSpPr/>
          <p:nvPr/>
        </p:nvGrpSpPr>
        <p:grpSpPr>
          <a:xfrm>
            <a:off x="517002" y="2358702"/>
            <a:ext cx="340247" cy="316327"/>
            <a:chOff x="1014463" y="2223673"/>
            <a:chExt cx="387841" cy="360575"/>
          </a:xfrm>
        </p:grpSpPr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CBF9F271-1EC9-412E-B733-9133118F023F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9" name="직사각형 118">
              <a:extLst>
                <a:ext uri="{FF2B5EF4-FFF2-40B4-BE49-F238E27FC236}">
                  <a16:creationId xmlns:a16="http://schemas.microsoft.com/office/drawing/2014/main" id="{CD19957E-A5D0-45F4-BF39-94A62819C88B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F44E6E2D-3FDF-42D3-8CAE-5368FD03F7D4}"/>
              </a:ext>
            </a:extLst>
          </p:cNvPr>
          <p:cNvGrpSpPr/>
          <p:nvPr/>
        </p:nvGrpSpPr>
        <p:grpSpPr>
          <a:xfrm>
            <a:off x="11133334" y="5665894"/>
            <a:ext cx="340247" cy="316327"/>
            <a:chOff x="1014463" y="2223673"/>
            <a:chExt cx="387841" cy="360575"/>
          </a:xfrm>
        </p:grpSpPr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D60C0AFA-AD30-400C-ADED-78B1CE0D7F32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B4B9ECB4-B734-44E1-81F3-5709FD7BE01D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47184DD2-2413-45D8-888A-2C7C59F8F0DC}"/>
              </a:ext>
            </a:extLst>
          </p:cNvPr>
          <p:cNvGrpSpPr/>
          <p:nvPr/>
        </p:nvGrpSpPr>
        <p:grpSpPr>
          <a:xfrm>
            <a:off x="821081" y="6335317"/>
            <a:ext cx="340247" cy="316327"/>
            <a:chOff x="1014463" y="2223673"/>
            <a:chExt cx="387841" cy="360575"/>
          </a:xfrm>
        </p:grpSpPr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id="{2CD5AF86-9557-41C9-A6C6-EC82B2128FE5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D5781097-7602-4992-870A-947CBCF490E5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D1F1254F-2F20-4C39-B973-C12907214EE7}"/>
              </a:ext>
            </a:extLst>
          </p:cNvPr>
          <p:cNvGrpSpPr/>
          <p:nvPr/>
        </p:nvGrpSpPr>
        <p:grpSpPr>
          <a:xfrm>
            <a:off x="10801468" y="550724"/>
            <a:ext cx="340247" cy="316327"/>
            <a:chOff x="1014463" y="2223673"/>
            <a:chExt cx="387841" cy="360575"/>
          </a:xfrm>
        </p:grpSpPr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7F0EB786-E46A-4332-989B-0AECD652F455}"/>
                </a:ext>
              </a:extLst>
            </p:cNvPr>
            <p:cNvSpPr/>
            <p:nvPr/>
          </p:nvSpPr>
          <p:spPr>
            <a:xfrm>
              <a:off x="1014463" y="2223673"/>
              <a:ext cx="230137" cy="23013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D2446128-D477-40A9-87B8-4B350244413A}"/>
                </a:ext>
              </a:extLst>
            </p:cNvPr>
            <p:cNvSpPr/>
            <p:nvPr/>
          </p:nvSpPr>
          <p:spPr>
            <a:xfrm>
              <a:off x="1254708" y="2436651"/>
              <a:ext cx="147596" cy="147597"/>
            </a:xfrm>
            <a:prstGeom prst="rect">
              <a:avLst/>
            </a:prstGeom>
            <a:noFill/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8179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그룹 62">
            <a:extLst>
              <a:ext uri="{FF2B5EF4-FFF2-40B4-BE49-F238E27FC236}">
                <a16:creationId xmlns:a16="http://schemas.microsoft.com/office/drawing/2014/main" id="{B486CB55-C136-4C68-9F51-74715169A928}"/>
              </a:ext>
            </a:extLst>
          </p:cNvPr>
          <p:cNvGrpSpPr/>
          <p:nvPr/>
        </p:nvGrpSpPr>
        <p:grpSpPr>
          <a:xfrm>
            <a:off x="1117635" y="2330450"/>
            <a:ext cx="9956730" cy="3395433"/>
            <a:chOff x="1117635" y="1784350"/>
            <a:chExt cx="9956730" cy="3395433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661091E6-E1F8-4C79-BD67-2CDC04067875}"/>
                </a:ext>
              </a:extLst>
            </p:cNvPr>
            <p:cNvSpPr/>
            <p:nvPr/>
          </p:nvSpPr>
          <p:spPr>
            <a:xfrm>
              <a:off x="1193800" y="1784350"/>
              <a:ext cx="1993900" cy="19939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 w="38100">
              <a:solidFill>
                <a:srgbClr val="E757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AFF954E-78A3-4175-B32D-60741F97A8B9}"/>
                </a:ext>
              </a:extLst>
            </p:cNvPr>
            <p:cNvSpPr/>
            <p:nvPr/>
          </p:nvSpPr>
          <p:spPr>
            <a:xfrm>
              <a:off x="3797300" y="1784350"/>
              <a:ext cx="1993900" cy="199390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rgbClr val="2CB2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5876A43E-5CD2-496E-BDE5-3401AC2C696B}"/>
                </a:ext>
              </a:extLst>
            </p:cNvPr>
            <p:cNvSpPr/>
            <p:nvPr/>
          </p:nvSpPr>
          <p:spPr>
            <a:xfrm>
              <a:off x="6400800" y="1784350"/>
              <a:ext cx="1993900" cy="1993900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 w="38100">
              <a:solidFill>
                <a:srgbClr val="E757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B92F3C96-B523-40DC-84BF-09DF11732A15}"/>
                </a:ext>
              </a:extLst>
            </p:cNvPr>
            <p:cNvSpPr/>
            <p:nvPr/>
          </p:nvSpPr>
          <p:spPr>
            <a:xfrm>
              <a:off x="9004300" y="1784350"/>
              <a:ext cx="1993900" cy="1993900"/>
            </a:xfrm>
            <a:prstGeom prst="ellipse">
              <a:avLst/>
            </a:prstGeom>
            <a:blipFill>
              <a:blip r:embed="rId5"/>
              <a:stretch>
                <a:fillRect/>
              </a:stretch>
            </a:blipFill>
            <a:ln w="38100">
              <a:solidFill>
                <a:srgbClr val="2CB2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5EC9A7-26F7-42C1-8D27-7125D667B870}"/>
                </a:ext>
              </a:extLst>
            </p:cNvPr>
            <p:cNvSpPr txBox="1"/>
            <p:nvPr/>
          </p:nvSpPr>
          <p:spPr>
            <a:xfrm>
              <a:off x="1117635" y="4225676"/>
              <a:ext cx="214622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into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AA0851C-AA77-4F28-9946-B2742DDCDFDF}"/>
                </a:ext>
              </a:extLst>
            </p:cNvPr>
            <p:cNvSpPr txBox="1"/>
            <p:nvPr/>
          </p:nvSpPr>
          <p:spPr>
            <a:xfrm>
              <a:off x="3721135" y="4225676"/>
              <a:ext cx="214622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into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4703B1E-8B11-4F8F-A360-87CE62722316}"/>
                </a:ext>
              </a:extLst>
            </p:cNvPr>
            <p:cNvSpPr txBox="1"/>
            <p:nvPr/>
          </p:nvSpPr>
          <p:spPr>
            <a:xfrm>
              <a:off x="6324635" y="4225676"/>
              <a:ext cx="214622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into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E503226-0786-4937-9ED3-9127F3184CAA}"/>
                </a:ext>
              </a:extLst>
            </p:cNvPr>
            <p:cNvSpPr txBox="1"/>
            <p:nvPr/>
          </p:nvSpPr>
          <p:spPr>
            <a:xfrm>
              <a:off x="8928136" y="4225676"/>
              <a:ext cx="214622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Thought dissolves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with sensitivity to design.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We will put your dreams into </a:t>
              </a:r>
            </a:p>
            <a:p>
              <a:pPr algn="ctr"/>
              <a:r>
                <a:rPr lang="en-US" altLang="ko-KR" sz="1400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your presentations.</a:t>
              </a:r>
              <a:endParaRPr lang="ko-KR" altLang="en-US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</p:grp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8C61A20E-E8BA-4CE6-A095-83989D12A83A}"/>
              </a:ext>
            </a:extLst>
          </p:cNvPr>
          <p:cNvCxnSpPr>
            <a:cxnSpLocks/>
          </p:cNvCxnSpPr>
          <p:nvPr/>
        </p:nvCxnSpPr>
        <p:spPr>
          <a:xfrm flipH="1">
            <a:off x="8708633" y="5806085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58C54B7F-D450-4E4D-9DBD-49263295DE15}"/>
              </a:ext>
            </a:extLst>
          </p:cNvPr>
          <p:cNvCxnSpPr>
            <a:cxnSpLocks/>
          </p:cNvCxnSpPr>
          <p:nvPr/>
        </p:nvCxnSpPr>
        <p:spPr>
          <a:xfrm flipH="1">
            <a:off x="10766033" y="3588186"/>
            <a:ext cx="1921267" cy="105191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33091666-DCDA-40EA-8583-977080187150}"/>
              </a:ext>
            </a:extLst>
          </p:cNvPr>
          <p:cNvCxnSpPr>
            <a:cxnSpLocks/>
          </p:cNvCxnSpPr>
          <p:nvPr/>
        </p:nvCxnSpPr>
        <p:spPr>
          <a:xfrm flipH="1">
            <a:off x="9461107" y="5154934"/>
            <a:ext cx="2653238" cy="1452678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74D23314-2087-4852-96A5-3F6D73903E59}"/>
              </a:ext>
            </a:extLst>
          </p:cNvPr>
          <p:cNvCxnSpPr>
            <a:cxnSpLocks/>
          </p:cNvCxnSpPr>
          <p:nvPr/>
        </p:nvCxnSpPr>
        <p:spPr>
          <a:xfrm flipH="1">
            <a:off x="11726667" y="3429842"/>
            <a:ext cx="900563" cy="493069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F97381A3-7AEF-4E9D-9AB6-9101CCA70180}"/>
              </a:ext>
            </a:extLst>
          </p:cNvPr>
          <p:cNvCxnSpPr>
            <a:cxnSpLocks/>
          </p:cNvCxnSpPr>
          <p:nvPr/>
        </p:nvCxnSpPr>
        <p:spPr>
          <a:xfrm flipH="1">
            <a:off x="3574845" y="5960568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BEDC1D97-5D74-4236-BAE7-92D495643D6B}"/>
              </a:ext>
            </a:extLst>
          </p:cNvPr>
          <p:cNvCxnSpPr>
            <a:cxnSpLocks/>
          </p:cNvCxnSpPr>
          <p:nvPr/>
        </p:nvCxnSpPr>
        <p:spPr>
          <a:xfrm flipH="1">
            <a:off x="3980325" y="593589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904505AD-3AD9-428B-897E-2C940B39BBD5}"/>
              </a:ext>
            </a:extLst>
          </p:cNvPr>
          <p:cNvCxnSpPr>
            <a:cxnSpLocks/>
          </p:cNvCxnSpPr>
          <p:nvPr/>
        </p:nvCxnSpPr>
        <p:spPr>
          <a:xfrm flipH="1">
            <a:off x="-1247775" y="4934091"/>
            <a:ext cx="2105024" cy="1152525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06BCE0F8-8C4A-4F37-AF44-33C709737710}"/>
              </a:ext>
            </a:extLst>
          </p:cNvPr>
          <p:cNvCxnSpPr>
            <a:cxnSpLocks/>
          </p:cNvCxnSpPr>
          <p:nvPr/>
        </p:nvCxnSpPr>
        <p:spPr>
          <a:xfrm flipH="1">
            <a:off x="1468335" y="877607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6D56BF6E-277B-4C68-8FC6-2F667D7934CA}"/>
              </a:ext>
            </a:extLst>
          </p:cNvPr>
          <p:cNvCxnSpPr>
            <a:cxnSpLocks/>
          </p:cNvCxnSpPr>
          <p:nvPr/>
        </p:nvCxnSpPr>
        <p:spPr>
          <a:xfrm flipH="1">
            <a:off x="-452932" y="2086659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69202198-E32D-494A-BA9D-E3356A188A55}"/>
              </a:ext>
            </a:extLst>
          </p:cNvPr>
          <p:cNvCxnSpPr>
            <a:cxnSpLocks/>
          </p:cNvCxnSpPr>
          <p:nvPr/>
        </p:nvCxnSpPr>
        <p:spPr>
          <a:xfrm flipH="1">
            <a:off x="723900" y="601801"/>
            <a:ext cx="1700056" cy="926096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0681E878-D354-45CD-BF36-92F13E41779B}"/>
              </a:ext>
            </a:extLst>
          </p:cNvPr>
          <p:cNvCxnSpPr>
            <a:cxnSpLocks/>
          </p:cNvCxnSpPr>
          <p:nvPr/>
        </p:nvCxnSpPr>
        <p:spPr>
          <a:xfrm flipH="1">
            <a:off x="1713375" y="392346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7C6B390C-4E11-475C-8C93-1D434FF874D7}"/>
              </a:ext>
            </a:extLst>
          </p:cNvPr>
          <p:cNvCxnSpPr>
            <a:cxnSpLocks/>
          </p:cNvCxnSpPr>
          <p:nvPr/>
        </p:nvCxnSpPr>
        <p:spPr>
          <a:xfrm flipH="1">
            <a:off x="10580638" y="550724"/>
            <a:ext cx="2725788" cy="1484858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2C6DBA25-9921-45CD-920E-CF27EF15FC85}"/>
              </a:ext>
            </a:extLst>
          </p:cNvPr>
          <p:cNvGrpSpPr/>
          <p:nvPr/>
        </p:nvGrpSpPr>
        <p:grpSpPr>
          <a:xfrm>
            <a:off x="3644299" y="1052874"/>
            <a:ext cx="4903402" cy="764453"/>
            <a:chOff x="3755153" y="1038947"/>
            <a:chExt cx="4903402" cy="764453"/>
          </a:xfrm>
        </p:grpSpPr>
        <p:sp>
          <p:nvSpPr>
            <p:cNvPr id="106" name="왼쪽 대괄호 105">
              <a:extLst>
                <a:ext uri="{FF2B5EF4-FFF2-40B4-BE49-F238E27FC236}">
                  <a16:creationId xmlns:a16="http://schemas.microsoft.com/office/drawing/2014/main" id="{4AB45875-B401-4158-90F5-3846431D4000}"/>
                </a:ext>
              </a:extLst>
            </p:cNvPr>
            <p:cNvSpPr/>
            <p:nvPr/>
          </p:nvSpPr>
          <p:spPr>
            <a:xfrm>
              <a:off x="3755153" y="1038947"/>
              <a:ext cx="232647" cy="764453"/>
            </a:xfrm>
            <a:prstGeom prst="leftBracket">
              <a:avLst>
                <a:gd name="adj" fmla="val 0"/>
              </a:avLst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왼쪽 대괄호 106">
              <a:extLst>
                <a:ext uri="{FF2B5EF4-FFF2-40B4-BE49-F238E27FC236}">
                  <a16:creationId xmlns:a16="http://schemas.microsoft.com/office/drawing/2014/main" id="{C4497C7D-116D-461C-B0C1-4274D3C5CD23}"/>
                </a:ext>
              </a:extLst>
            </p:cNvPr>
            <p:cNvSpPr/>
            <p:nvPr/>
          </p:nvSpPr>
          <p:spPr>
            <a:xfrm flipH="1">
              <a:off x="8425908" y="1038947"/>
              <a:ext cx="232647" cy="764453"/>
            </a:xfrm>
            <a:prstGeom prst="leftBracket">
              <a:avLst>
                <a:gd name="adj" fmla="val 0"/>
              </a:avLst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8337BC82-974D-4685-BFCB-4A7F3051EF64}"/>
              </a:ext>
            </a:extLst>
          </p:cNvPr>
          <p:cNvSpPr/>
          <p:nvPr/>
        </p:nvSpPr>
        <p:spPr>
          <a:xfrm>
            <a:off x="4172588" y="1019601"/>
            <a:ext cx="384682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  <a:ea typeface="KoPub돋움체 Bold" panose="00000800000000000000" pitchFamily="2" charset="-127"/>
              </a:rPr>
              <a:t>YPTLAB DESIGN</a:t>
            </a:r>
          </a:p>
        </p:txBody>
      </p:sp>
    </p:spTree>
    <p:extLst>
      <p:ext uri="{BB962C8B-B14F-4D97-AF65-F5344CB8AC3E}">
        <p14:creationId xmlns:p14="http://schemas.microsoft.com/office/powerpoint/2010/main" val="1852712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4" name="직선 연결선 143">
            <a:extLst>
              <a:ext uri="{FF2B5EF4-FFF2-40B4-BE49-F238E27FC236}">
                <a16:creationId xmlns:a16="http://schemas.microsoft.com/office/drawing/2014/main" id="{A02BFEC5-10DB-4193-A109-56E7C1E0EDBC}"/>
              </a:ext>
            </a:extLst>
          </p:cNvPr>
          <p:cNvCxnSpPr>
            <a:cxnSpLocks/>
          </p:cNvCxnSpPr>
          <p:nvPr/>
        </p:nvCxnSpPr>
        <p:spPr>
          <a:xfrm flipH="1">
            <a:off x="8708633" y="5806085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직선 연결선 144">
            <a:extLst>
              <a:ext uri="{FF2B5EF4-FFF2-40B4-BE49-F238E27FC236}">
                <a16:creationId xmlns:a16="http://schemas.microsoft.com/office/drawing/2014/main" id="{7737875B-DAA0-40D2-B108-4360453BC73E}"/>
              </a:ext>
            </a:extLst>
          </p:cNvPr>
          <p:cNvCxnSpPr>
            <a:cxnSpLocks/>
          </p:cNvCxnSpPr>
          <p:nvPr/>
        </p:nvCxnSpPr>
        <p:spPr>
          <a:xfrm flipH="1">
            <a:off x="10766033" y="3588186"/>
            <a:ext cx="1921267" cy="1051915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>
            <a:extLst>
              <a:ext uri="{FF2B5EF4-FFF2-40B4-BE49-F238E27FC236}">
                <a16:creationId xmlns:a16="http://schemas.microsoft.com/office/drawing/2014/main" id="{C0DE1DF1-EAE7-42F1-ADAB-8F8286ACBA0E}"/>
              </a:ext>
            </a:extLst>
          </p:cNvPr>
          <p:cNvCxnSpPr>
            <a:cxnSpLocks/>
          </p:cNvCxnSpPr>
          <p:nvPr/>
        </p:nvCxnSpPr>
        <p:spPr>
          <a:xfrm flipH="1">
            <a:off x="9461107" y="5154934"/>
            <a:ext cx="2653238" cy="1452678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연결선 146">
            <a:extLst>
              <a:ext uri="{FF2B5EF4-FFF2-40B4-BE49-F238E27FC236}">
                <a16:creationId xmlns:a16="http://schemas.microsoft.com/office/drawing/2014/main" id="{33A1E869-F471-408C-AA29-81A7CEED75DB}"/>
              </a:ext>
            </a:extLst>
          </p:cNvPr>
          <p:cNvCxnSpPr>
            <a:cxnSpLocks/>
          </p:cNvCxnSpPr>
          <p:nvPr/>
        </p:nvCxnSpPr>
        <p:spPr>
          <a:xfrm flipH="1">
            <a:off x="11726667" y="3429842"/>
            <a:ext cx="900563" cy="493069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연결선 147">
            <a:extLst>
              <a:ext uri="{FF2B5EF4-FFF2-40B4-BE49-F238E27FC236}">
                <a16:creationId xmlns:a16="http://schemas.microsoft.com/office/drawing/2014/main" id="{AA71DA6D-20C3-4473-AD9B-3B5C5BE5F13E}"/>
              </a:ext>
            </a:extLst>
          </p:cNvPr>
          <p:cNvCxnSpPr>
            <a:cxnSpLocks/>
          </p:cNvCxnSpPr>
          <p:nvPr/>
        </p:nvCxnSpPr>
        <p:spPr>
          <a:xfrm flipH="1">
            <a:off x="3574845" y="5960568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직선 연결선 148">
            <a:extLst>
              <a:ext uri="{FF2B5EF4-FFF2-40B4-BE49-F238E27FC236}">
                <a16:creationId xmlns:a16="http://schemas.microsoft.com/office/drawing/2014/main" id="{5FB47258-3CD3-4794-BCE7-37FADA512A77}"/>
              </a:ext>
            </a:extLst>
          </p:cNvPr>
          <p:cNvCxnSpPr>
            <a:cxnSpLocks/>
          </p:cNvCxnSpPr>
          <p:nvPr/>
        </p:nvCxnSpPr>
        <p:spPr>
          <a:xfrm flipH="1">
            <a:off x="3980325" y="5935896"/>
            <a:ext cx="778079" cy="426007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연결선 149">
            <a:extLst>
              <a:ext uri="{FF2B5EF4-FFF2-40B4-BE49-F238E27FC236}">
                <a16:creationId xmlns:a16="http://schemas.microsoft.com/office/drawing/2014/main" id="{455322DA-CC0B-410C-BE91-464C8AA3AED6}"/>
              </a:ext>
            </a:extLst>
          </p:cNvPr>
          <p:cNvCxnSpPr>
            <a:cxnSpLocks/>
          </p:cNvCxnSpPr>
          <p:nvPr/>
        </p:nvCxnSpPr>
        <p:spPr>
          <a:xfrm flipH="1">
            <a:off x="-1247775" y="4934091"/>
            <a:ext cx="2105024" cy="1152525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직선 연결선 150">
            <a:extLst>
              <a:ext uri="{FF2B5EF4-FFF2-40B4-BE49-F238E27FC236}">
                <a16:creationId xmlns:a16="http://schemas.microsoft.com/office/drawing/2014/main" id="{8502A8B4-99F6-4EBD-A067-808E8702C077}"/>
              </a:ext>
            </a:extLst>
          </p:cNvPr>
          <p:cNvCxnSpPr>
            <a:cxnSpLocks/>
          </p:cNvCxnSpPr>
          <p:nvPr/>
        </p:nvCxnSpPr>
        <p:spPr>
          <a:xfrm flipH="1">
            <a:off x="1468335" y="877607"/>
            <a:ext cx="778079" cy="426007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연결선 151">
            <a:extLst>
              <a:ext uri="{FF2B5EF4-FFF2-40B4-BE49-F238E27FC236}">
                <a16:creationId xmlns:a16="http://schemas.microsoft.com/office/drawing/2014/main" id="{67E938AB-E1A4-4542-9C81-7DEED25FEA19}"/>
              </a:ext>
            </a:extLst>
          </p:cNvPr>
          <p:cNvCxnSpPr>
            <a:cxnSpLocks/>
          </p:cNvCxnSpPr>
          <p:nvPr/>
        </p:nvCxnSpPr>
        <p:spPr>
          <a:xfrm flipH="1">
            <a:off x="-452932" y="2086659"/>
            <a:ext cx="1921267" cy="1051915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직선 연결선 152">
            <a:extLst>
              <a:ext uri="{FF2B5EF4-FFF2-40B4-BE49-F238E27FC236}">
                <a16:creationId xmlns:a16="http://schemas.microsoft.com/office/drawing/2014/main" id="{0B56A1B6-5DD1-443C-97D4-DA4017E5EDBE}"/>
              </a:ext>
            </a:extLst>
          </p:cNvPr>
          <p:cNvCxnSpPr>
            <a:cxnSpLocks/>
          </p:cNvCxnSpPr>
          <p:nvPr/>
        </p:nvCxnSpPr>
        <p:spPr>
          <a:xfrm flipH="1">
            <a:off x="723900" y="601801"/>
            <a:ext cx="1700056" cy="926096"/>
          </a:xfrm>
          <a:prstGeom prst="line">
            <a:avLst/>
          </a:prstGeom>
          <a:ln w="19050">
            <a:solidFill>
              <a:srgbClr val="E75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연결선 153">
            <a:extLst>
              <a:ext uri="{FF2B5EF4-FFF2-40B4-BE49-F238E27FC236}">
                <a16:creationId xmlns:a16="http://schemas.microsoft.com/office/drawing/2014/main" id="{14233E0D-3639-4FDF-B7A3-8A731A88BC36}"/>
              </a:ext>
            </a:extLst>
          </p:cNvPr>
          <p:cNvCxnSpPr>
            <a:cxnSpLocks/>
          </p:cNvCxnSpPr>
          <p:nvPr/>
        </p:nvCxnSpPr>
        <p:spPr>
          <a:xfrm flipH="1">
            <a:off x="1713375" y="392346"/>
            <a:ext cx="778079" cy="426007"/>
          </a:xfrm>
          <a:prstGeom prst="line">
            <a:avLst/>
          </a:prstGeom>
          <a:ln w="25400">
            <a:solidFill>
              <a:srgbClr val="D0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연결선 154">
            <a:extLst>
              <a:ext uri="{FF2B5EF4-FFF2-40B4-BE49-F238E27FC236}">
                <a16:creationId xmlns:a16="http://schemas.microsoft.com/office/drawing/2014/main" id="{9A8DA579-63D4-411A-9184-541CA727F98E}"/>
              </a:ext>
            </a:extLst>
          </p:cNvPr>
          <p:cNvCxnSpPr>
            <a:cxnSpLocks/>
          </p:cNvCxnSpPr>
          <p:nvPr/>
        </p:nvCxnSpPr>
        <p:spPr>
          <a:xfrm flipH="1">
            <a:off x="10580638" y="550724"/>
            <a:ext cx="2725788" cy="1484858"/>
          </a:xfrm>
          <a:prstGeom prst="line">
            <a:avLst/>
          </a:prstGeom>
          <a:ln w="28575">
            <a:solidFill>
              <a:srgbClr val="2CB2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9090B320-BCE2-4191-8143-2F7BD84ACFD0}"/>
              </a:ext>
            </a:extLst>
          </p:cNvPr>
          <p:cNvGrpSpPr/>
          <p:nvPr/>
        </p:nvGrpSpPr>
        <p:grpSpPr>
          <a:xfrm>
            <a:off x="1082675" y="3829050"/>
            <a:ext cx="1949228" cy="2470150"/>
            <a:chOff x="1365250" y="3092450"/>
            <a:chExt cx="1949228" cy="247015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C9D0494-BA92-4A4A-964E-EFE3D4B08EA6}"/>
                </a:ext>
              </a:extLst>
            </p:cNvPr>
            <p:cNvSpPr/>
            <p:nvPr/>
          </p:nvSpPr>
          <p:spPr>
            <a:xfrm>
              <a:off x="1365250" y="3092450"/>
              <a:ext cx="1949228" cy="2470150"/>
            </a:xfrm>
            <a:prstGeom prst="rect">
              <a:avLst/>
            </a:prstGeom>
            <a:noFill/>
            <a:ln w="31750">
              <a:solidFill>
                <a:srgbClr val="E757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8C23591-3FA8-47D2-A07C-8FA8AFAB0C22}"/>
                </a:ext>
              </a:extLst>
            </p:cNvPr>
            <p:cNvSpPr/>
            <p:nvPr/>
          </p:nvSpPr>
          <p:spPr>
            <a:xfrm>
              <a:off x="1365250" y="3092450"/>
              <a:ext cx="1949228" cy="654050"/>
            </a:xfrm>
            <a:prstGeom prst="rect">
              <a:avLst/>
            </a:prstGeom>
            <a:solidFill>
              <a:srgbClr val="E757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D51FE61B-C070-4308-ADAE-4381CAF68773}"/>
              </a:ext>
            </a:extLst>
          </p:cNvPr>
          <p:cNvSpPr/>
          <p:nvPr/>
        </p:nvSpPr>
        <p:spPr>
          <a:xfrm>
            <a:off x="1377728" y="5765800"/>
            <a:ext cx="1359122" cy="368300"/>
          </a:xfrm>
          <a:prstGeom prst="roundRect">
            <a:avLst>
              <a:gd name="adj" fmla="val 50000"/>
            </a:avLst>
          </a:prstGeom>
          <a:solidFill>
            <a:srgbClr val="E757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87A16A1-E050-4BB8-8275-72CA25C2ECDA}"/>
              </a:ext>
            </a:extLst>
          </p:cNvPr>
          <p:cNvGrpSpPr/>
          <p:nvPr/>
        </p:nvGrpSpPr>
        <p:grpSpPr>
          <a:xfrm>
            <a:off x="3775149" y="3829050"/>
            <a:ext cx="1949228" cy="2470150"/>
            <a:chOff x="3685191" y="3092450"/>
            <a:chExt cx="1949228" cy="247015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E81475E-4DD5-4AD9-842F-F751B95ECC15}"/>
                </a:ext>
              </a:extLst>
            </p:cNvPr>
            <p:cNvSpPr/>
            <p:nvPr/>
          </p:nvSpPr>
          <p:spPr>
            <a:xfrm>
              <a:off x="3685191" y="3092450"/>
              <a:ext cx="1949228" cy="2470150"/>
            </a:xfrm>
            <a:prstGeom prst="rect">
              <a:avLst/>
            </a:prstGeom>
            <a:noFill/>
            <a:ln w="31750">
              <a:solidFill>
                <a:srgbClr val="2CB2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A7106D2-3ACF-4202-AF47-C851421A162A}"/>
                </a:ext>
              </a:extLst>
            </p:cNvPr>
            <p:cNvSpPr/>
            <p:nvPr/>
          </p:nvSpPr>
          <p:spPr>
            <a:xfrm>
              <a:off x="3685191" y="3092450"/>
              <a:ext cx="1949228" cy="654050"/>
            </a:xfrm>
            <a:prstGeom prst="rect">
              <a:avLst/>
            </a:prstGeom>
            <a:solidFill>
              <a:srgbClr val="2CB2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8DE987F-6F4E-4911-ABDD-6A251D8BD4BF}"/>
              </a:ext>
            </a:extLst>
          </p:cNvPr>
          <p:cNvSpPr/>
          <p:nvPr/>
        </p:nvSpPr>
        <p:spPr>
          <a:xfrm>
            <a:off x="4070202" y="5765800"/>
            <a:ext cx="1359122" cy="368300"/>
          </a:xfrm>
          <a:prstGeom prst="roundRect">
            <a:avLst>
              <a:gd name="adj" fmla="val 50000"/>
            </a:avLst>
          </a:prstGeom>
          <a:solidFill>
            <a:srgbClr val="2CB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991A301-8398-473E-8111-02042B2F6684}"/>
              </a:ext>
            </a:extLst>
          </p:cNvPr>
          <p:cNvGrpSpPr/>
          <p:nvPr/>
        </p:nvGrpSpPr>
        <p:grpSpPr>
          <a:xfrm>
            <a:off x="6467623" y="3829050"/>
            <a:ext cx="1949228" cy="2470150"/>
            <a:chOff x="6005131" y="3092450"/>
            <a:chExt cx="1949228" cy="247015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1CF955C-DE47-4BC0-9256-21B3E7A9AF9B}"/>
                </a:ext>
              </a:extLst>
            </p:cNvPr>
            <p:cNvSpPr/>
            <p:nvPr/>
          </p:nvSpPr>
          <p:spPr>
            <a:xfrm>
              <a:off x="6005131" y="3092450"/>
              <a:ext cx="1949228" cy="2470150"/>
            </a:xfrm>
            <a:prstGeom prst="rect">
              <a:avLst/>
            </a:prstGeom>
            <a:noFill/>
            <a:ln w="31750">
              <a:solidFill>
                <a:srgbClr val="E757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5C12C87-BEDB-4E66-A059-10BD360B8259}"/>
                </a:ext>
              </a:extLst>
            </p:cNvPr>
            <p:cNvSpPr/>
            <p:nvPr/>
          </p:nvSpPr>
          <p:spPr>
            <a:xfrm>
              <a:off x="6005131" y="3092450"/>
              <a:ext cx="1949228" cy="654050"/>
            </a:xfrm>
            <a:prstGeom prst="rect">
              <a:avLst/>
            </a:prstGeom>
            <a:solidFill>
              <a:srgbClr val="E757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01437537-CB6B-4752-AC71-66E8B870B4EB}"/>
              </a:ext>
            </a:extLst>
          </p:cNvPr>
          <p:cNvSpPr/>
          <p:nvPr/>
        </p:nvSpPr>
        <p:spPr>
          <a:xfrm>
            <a:off x="6762676" y="5765800"/>
            <a:ext cx="1359122" cy="368300"/>
          </a:xfrm>
          <a:prstGeom prst="roundRect">
            <a:avLst>
              <a:gd name="adj" fmla="val 50000"/>
            </a:avLst>
          </a:prstGeom>
          <a:solidFill>
            <a:srgbClr val="E757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E0D093B-BE3C-4080-BEC3-5D372EDF4E74}"/>
              </a:ext>
            </a:extLst>
          </p:cNvPr>
          <p:cNvSpPr/>
          <p:nvPr/>
        </p:nvSpPr>
        <p:spPr>
          <a:xfrm>
            <a:off x="9160097" y="3829050"/>
            <a:ext cx="1949228" cy="2470150"/>
          </a:xfrm>
          <a:prstGeom prst="rect">
            <a:avLst/>
          </a:prstGeom>
          <a:noFill/>
          <a:ln w="31750">
            <a:solidFill>
              <a:srgbClr val="2CB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9859946-931A-4B8A-A54C-E9C2FE5C3521}"/>
              </a:ext>
            </a:extLst>
          </p:cNvPr>
          <p:cNvSpPr/>
          <p:nvPr/>
        </p:nvSpPr>
        <p:spPr>
          <a:xfrm>
            <a:off x="9160097" y="3829050"/>
            <a:ext cx="1949228" cy="654050"/>
          </a:xfrm>
          <a:prstGeom prst="rect">
            <a:avLst/>
          </a:prstGeom>
          <a:solidFill>
            <a:srgbClr val="2CB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C16CB86D-B9E3-4A42-A24E-6F1C02DD3047}"/>
              </a:ext>
            </a:extLst>
          </p:cNvPr>
          <p:cNvSpPr/>
          <p:nvPr/>
        </p:nvSpPr>
        <p:spPr>
          <a:xfrm>
            <a:off x="9455150" y="5765800"/>
            <a:ext cx="1359122" cy="368300"/>
          </a:xfrm>
          <a:prstGeom prst="roundRect">
            <a:avLst>
              <a:gd name="adj" fmla="val 50000"/>
            </a:avLst>
          </a:prstGeom>
          <a:solidFill>
            <a:srgbClr val="2CB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10100E-9E06-4563-82E6-88F8662BD67B}"/>
              </a:ext>
            </a:extLst>
          </p:cNvPr>
          <p:cNvSpPr txBox="1"/>
          <p:nvPr/>
        </p:nvSpPr>
        <p:spPr>
          <a:xfrm>
            <a:off x="1645156" y="5706417"/>
            <a:ext cx="824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  <a:ea typeface="KoPub바탕체 Light" panose="00000300000000000000" pitchFamily="2" charset="-127"/>
              </a:rPr>
              <a:t>Click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  <a:ea typeface="KoPub바탕체 Light" panose="000003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3E8D9FB-09EC-4B16-8E33-0CA3C0D81F8B}"/>
              </a:ext>
            </a:extLst>
          </p:cNvPr>
          <p:cNvSpPr txBox="1"/>
          <p:nvPr/>
        </p:nvSpPr>
        <p:spPr>
          <a:xfrm>
            <a:off x="4337630" y="5706417"/>
            <a:ext cx="824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  <a:ea typeface="KoPub바탕체 Light" panose="00000300000000000000" pitchFamily="2" charset="-127"/>
              </a:rPr>
              <a:t>Click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  <a:ea typeface="KoPub바탕체 Light" panose="000003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80C6044-F8F9-4C93-A824-6EAB0EAA9199}"/>
              </a:ext>
            </a:extLst>
          </p:cNvPr>
          <p:cNvSpPr txBox="1"/>
          <p:nvPr/>
        </p:nvSpPr>
        <p:spPr>
          <a:xfrm>
            <a:off x="7032927" y="5706417"/>
            <a:ext cx="824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  <a:ea typeface="KoPub바탕체 Light" panose="00000300000000000000" pitchFamily="2" charset="-127"/>
              </a:rPr>
              <a:t>Click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  <a:ea typeface="KoPub바탕체 Light" panose="000003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5DB1AC-D341-42A7-A886-A5D3D3C8417B}"/>
              </a:ext>
            </a:extLst>
          </p:cNvPr>
          <p:cNvSpPr txBox="1"/>
          <p:nvPr/>
        </p:nvSpPr>
        <p:spPr>
          <a:xfrm>
            <a:off x="9722579" y="5706417"/>
            <a:ext cx="824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  <a:ea typeface="KoPub바탕체 Light" panose="00000300000000000000" pitchFamily="2" charset="-127"/>
              </a:rPr>
              <a:t>Click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  <a:ea typeface="KoPub바탕체 Light" panose="00000300000000000000" pitchFamily="2" charset="-127"/>
            </a:endParaRPr>
          </a:p>
        </p:txBody>
      </p:sp>
      <p:pic>
        <p:nvPicPr>
          <p:cNvPr id="37" name="그래픽 36" descr="게임 컨트롤러">
            <a:extLst>
              <a:ext uri="{FF2B5EF4-FFF2-40B4-BE49-F238E27FC236}">
                <a16:creationId xmlns:a16="http://schemas.microsoft.com/office/drawing/2014/main" id="{6BC5B350-2379-4A99-A355-D1A5E088F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6539" y="3928600"/>
            <a:ext cx="421500" cy="421500"/>
          </a:xfrm>
          <a:prstGeom prst="rect">
            <a:avLst/>
          </a:prstGeom>
        </p:spPr>
      </p:pic>
      <p:pic>
        <p:nvPicPr>
          <p:cNvPr id="39" name="그래픽 38" descr="말풍선">
            <a:extLst>
              <a:ext uri="{FF2B5EF4-FFF2-40B4-BE49-F238E27FC236}">
                <a16:creationId xmlns:a16="http://schemas.microsoft.com/office/drawing/2014/main" id="{4B9C77C0-02AE-4CBC-AF62-8E93912AA8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08573" y="3905711"/>
            <a:ext cx="482378" cy="482378"/>
          </a:xfrm>
          <a:prstGeom prst="rect">
            <a:avLst/>
          </a:prstGeom>
        </p:spPr>
      </p:pic>
      <p:pic>
        <p:nvPicPr>
          <p:cNvPr id="41" name="그래픽 40" descr="카메라">
            <a:extLst>
              <a:ext uri="{FF2B5EF4-FFF2-40B4-BE49-F238E27FC236}">
                <a16:creationId xmlns:a16="http://schemas.microsoft.com/office/drawing/2014/main" id="{2E21B5CC-7D5C-4F69-B1B0-9EB934A202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36600" y="3934600"/>
            <a:ext cx="421500" cy="421500"/>
          </a:xfrm>
          <a:prstGeom prst="rect">
            <a:avLst/>
          </a:prstGeom>
        </p:spPr>
      </p:pic>
      <p:pic>
        <p:nvPicPr>
          <p:cNvPr id="43" name="그래픽 42" descr="행성">
            <a:extLst>
              <a:ext uri="{FF2B5EF4-FFF2-40B4-BE49-F238E27FC236}">
                <a16:creationId xmlns:a16="http://schemas.microsoft.com/office/drawing/2014/main" id="{5EC79731-E230-466D-B8A5-27E5630390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42722" y="3864086"/>
            <a:ext cx="583978" cy="583978"/>
          </a:xfrm>
          <a:prstGeom prst="rect">
            <a:avLst/>
          </a:prstGeom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41E7A007-6694-487C-B170-594B3F447AD5}"/>
              </a:ext>
            </a:extLst>
          </p:cNvPr>
          <p:cNvSpPr/>
          <p:nvPr/>
        </p:nvSpPr>
        <p:spPr>
          <a:xfrm>
            <a:off x="1235076" y="4566473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637E712-6904-4245-9351-900B77776E62}"/>
              </a:ext>
            </a:extLst>
          </p:cNvPr>
          <p:cNvSpPr/>
          <p:nvPr/>
        </p:nvSpPr>
        <p:spPr>
          <a:xfrm>
            <a:off x="1235076" y="4834779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1D5E4182-D159-4348-89A7-F7CBF57B47AE}"/>
              </a:ext>
            </a:extLst>
          </p:cNvPr>
          <p:cNvSpPr/>
          <p:nvPr/>
        </p:nvSpPr>
        <p:spPr>
          <a:xfrm>
            <a:off x="1235076" y="5103085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49FBBDA-6406-4CB7-B034-42C2C75AAAF4}"/>
              </a:ext>
            </a:extLst>
          </p:cNvPr>
          <p:cNvSpPr/>
          <p:nvPr/>
        </p:nvSpPr>
        <p:spPr>
          <a:xfrm>
            <a:off x="1235076" y="5371392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685487D2-446C-4F4A-AE64-D4FE7A40691C}"/>
              </a:ext>
            </a:extLst>
          </p:cNvPr>
          <p:cNvSpPr/>
          <p:nvPr/>
        </p:nvSpPr>
        <p:spPr>
          <a:xfrm>
            <a:off x="3927476" y="4566473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A723A69-9798-4D92-8A2B-5833919CA260}"/>
              </a:ext>
            </a:extLst>
          </p:cNvPr>
          <p:cNvSpPr/>
          <p:nvPr/>
        </p:nvSpPr>
        <p:spPr>
          <a:xfrm>
            <a:off x="3927476" y="4834779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B92759A-DA34-4F35-8BFB-0E4B0245386F}"/>
              </a:ext>
            </a:extLst>
          </p:cNvPr>
          <p:cNvSpPr/>
          <p:nvPr/>
        </p:nvSpPr>
        <p:spPr>
          <a:xfrm>
            <a:off x="3927476" y="5103085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847F829F-CFBF-4973-9F93-772EC2E7852C}"/>
              </a:ext>
            </a:extLst>
          </p:cNvPr>
          <p:cNvSpPr/>
          <p:nvPr/>
        </p:nvSpPr>
        <p:spPr>
          <a:xfrm>
            <a:off x="3927476" y="5371392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D4ECABE-E1DC-4E0C-A2F2-C089B6719B54}"/>
              </a:ext>
            </a:extLst>
          </p:cNvPr>
          <p:cNvSpPr/>
          <p:nvPr/>
        </p:nvSpPr>
        <p:spPr>
          <a:xfrm>
            <a:off x="6607176" y="4566473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927CE833-EF89-4CDE-8C86-2DBA8FD1BE6B}"/>
              </a:ext>
            </a:extLst>
          </p:cNvPr>
          <p:cNvSpPr/>
          <p:nvPr/>
        </p:nvSpPr>
        <p:spPr>
          <a:xfrm>
            <a:off x="6607176" y="4834779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AB0E3A5-2477-4295-8957-AB258FCD76F7}"/>
              </a:ext>
            </a:extLst>
          </p:cNvPr>
          <p:cNvSpPr/>
          <p:nvPr/>
        </p:nvSpPr>
        <p:spPr>
          <a:xfrm>
            <a:off x="6607176" y="5103085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3BE3188-708E-458E-8054-0127641B30C0}"/>
              </a:ext>
            </a:extLst>
          </p:cNvPr>
          <p:cNvSpPr/>
          <p:nvPr/>
        </p:nvSpPr>
        <p:spPr>
          <a:xfrm>
            <a:off x="6607176" y="5371392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791BADE7-D107-464D-A5BD-65A29C777495}"/>
              </a:ext>
            </a:extLst>
          </p:cNvPr>
          <p:cNvSpPr/>
          <p:nvPr/>
        </p:nvSpPr>
        <p:spPr>
          <a:xfrm>
            <a:off x="9309100" y="4566473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6D00238-1711-4715-BC88-26D7B9C8CCC5}"/>
              </a:ext>
            </a:extLst>
          </p:cNvPr>
          <p:cNvSpPr/>
          <p:nvPr/>
        </p:nvSpPr>
        <p:spPr>
          <a:xfrm>
            <a:off x="9309100" y="4834779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1F35BC30-026A-4196-8593-43EFC35E49BB}"/>
              </a:ext>
            </a:extLst>
          </p:cNvPr>
          <p:cNvSpPr/>
          <p:nvPr/>
        </p:nvSpPr>
        <p:spPr>
          <a:xfrm>
            <a:off x="9309100" y="5103085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B6FB74E-D2A4-44C0-A250-BFBF2A637064}"/>
              </a:ext>
            </a:extLst>
          </p:cNvPr>
          <p:cNvSpPr/>
          <p:nvPr/>
        </p:nvSpPr>
        <p:spPr>
          <a:xfrm>
            <a:off x="9309100" y="5371392"/>
            <a:ext cx="1673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rPr>
              <a:t>- sensitivity to design. </a:t>
            </a:r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83A6DBC4-87ED-49A3-ABA8-9DC2FA70C5F4}"/>
              </a:ext>
            </a:extLst>
          </p:cNvPr>
          <p:cNvGrpSpPr/>
          <p:nvPr/>
        </p:nvGrpSpPr>
        <p:grpSpPr>
          <a:xfrm>
            <a:off x="1146249" y="593432"/>
            <a:ext cx="2628900" cy="2628900"/>
            <a:chOff x="4781550" y="2114550"/>
            <a:chExt cx="2628900" cy="2628900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D895BBE1-57D3-4931-A1F5-531B48F7B80D}"/>
                </a:ext>
              </a:extLst>
            </p:cNvPr>
            <p:cNvSpPr/>
            <p:nvPr/>
          </p:nvSpPr>
          <p:spPr>
            <a:xfrm>
              <a:off x="4781550" y="2114550"/>
              <a:ext cx="2628900" cy="2628900"/>
            </a:xfrm>
            <a:prstGeom prst="rect">
              <a:avLst/>
            </a:prstGeom>
            <a:solidFill>
              <a:srgbClr val="1C1F2C"/>
            </a:solidFill>
            <a:ln w="152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F268A8B-F047-45D4-AC6F-77680894BBBE}"/>
                </a:ext>
              </a:extLst>
            </p:cNvPr>
            <p:cNvSpPr txBox="1"/>
            <p:nvPr/>
          </p:nvSpPr>
          <p:spPr>
            <a:xfrm>
              <a:off x="5553075" y="2486025"/>
              <a:ext cx="16995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YPTLAB</a:t>
              </a:r>
            </a:p>
            <a:p>
              <a:pPr algn="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POWERPOINT</a:t>
              </a:r>
            </a:p>
          </p:txBody>
        </p: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39F55E56-1A38-4A1B-9FCD-51B5FF5E747C}"/>
                </a:ext>
              </a:extLst>
            </p:cNvPr>
            <p:cNvCxnSpPr/>
            <p:nvPr/>
          </p:nvCxnSpPr>
          <p:spPr>
            <a:xfrm>
              <a:off x="4981575" y="3132356"/>
              <a:ext cx="21526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A26A97C-E99C-42E3-99F9-7589EF105600}"/>
                </a:ext>
              </a:extLst>
            </p:cNvPr>
            <p:cNvSpPr txBox="1"/>
            <p:nvPr/>
          </p:nvSpPr>
          <p:spPr>
            <a:xfrm>
              <a:off x="4823704" y="2147470"/>
              <a:ext cx="59984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solidFill>
                    <a:schemeClr val="bg1"/>
                  </a:solidFill>
                  <a:latin typeface="KoPub바탕체 Light" panose="00000300000000000000" pitchFamily="2" charset="-127"/>
                  <a:ea typeface="KoPub바탕체 Light" panose="00000300000000000000" pitchFamily="2" charset="-127"/>
                </a:rPr>
                <a:t>“</a:t>
              </a:r>
              <a:endParaRPr lang="ko-KR" altLang="en-US" sz="8000" dirty="0">
                <a:solidFill>
                  <a:schemeClr val="bg1"/>
                </a:solidFill>
                <a:latin typeface="KoPub바탕체 Light" panose="00000300000000000000" pitchFamily="2" charset="-127"/>
                <a:ea typeface="KoPub바탕체 Light" panose="00000300000000000000" pitchFamily="2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66E3B3F-7709-4A72-BE11-93016EC18F12}"/>
                </a:ext>
              </a:extLst>
            </p:cNvPr>
            <p:cNvSpPr txBox="1"/>
            <p:nvPr/>
          </p:nvSpPr>
          <p:spPr>
            <a:xfrm>
              <a:off x="4863785" y="3089880"/>
              <a:ext cx="23887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6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  <a:ea typeface="KoPub돋움체 Bold" panose="00000800000000000000" pitchFamily="2" charset="-127"/>
                </a:rPr>
                <a:t>DESIGN</a:t>
              </a:r>
            </a:p>
          </p:txBody>
        </p:sp>
      </p:grp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66FBD6CA-7116-48C4-832F-E369D99A637F}"/>
              </a:ext>
            </a:extLst>
          </p:cNvPr>
          <p:cNvSpPr/>
          <p:nvPr/>
        </p:nvSpPr>
        <p:spPr>
          <a:xfrm>
            <a:off x="8281615" y="520701"/>
            <a:ext cx="2827710" cy="47686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BBD51AF3-F7D6-4BAE-9B9C-8B316EB8A77F}"/>
              </a:ext>
            </a:extLst>
          </p:cNvPr>
          <p:cNvSpPr/>
          <p:nvPr/>
        </p:nvSpPr>
        <p:spPr>
          <a:xfrm>
            <a:off x="8347582" y="566830"/>
            <a:ext cx="804524" cy="384604"/>
          </a:xfrm>
          <a:prstGeom prst="roundRect">
            <a:avLst>
              <a:gd name="adj" fmla="val 50000"/>
            </a:avLst>
          </a:prstGeom>
          <a:solidFill>
            <a:srgbClr val="E757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8" name="사각형: 둥근 모서리 117">
            <a:extLst>
              <a:ext uri="{FF2B5EF4-FFF2-40B4-BE49-F238E27FC236}">
                <a16:creationId xmlns:a16="http://schemas.microsoft.com/office/drawing/2014/main" id="{4F6821E5-2313-451E-99D4-FD4BC449DA6B}"/>
              </a:ext>
            </a:extLst>
          </p:cNvPr>
          <p:cNvSpPr/>
          <p:nvPr/>
        </p:nvSpPr>
        <p:spPr>
          <a:xfrm>
            <a:off x="8281615" y="1296414"/>
            <a:ext cx="2827710" cy="47686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사각형: 둥근 모서리 118">
            <a:extLst>
              <a:ext uri="{FF2B5EF4-FFF2-40B4-BE49-F238E27FC236}">
                <a16:creationId xmlns:a16="http://schemas.microsoft.com/office/drawing/2014/main" id="{9BB7B157-AC01-481C-AC2B-FFEDA9384190}"/>
              </a:ext>
            </a:extLst>
          </p:cNvPr>
          <p:cNvSpPr/>
          <p:nvPr/>
        </p:nvSpPr>
        <p:spPr>
          <a:xfrm>
            <a:off x="8347582" y="1342543"/>
            <a:ext cx="491634" cy="384604"/>
          </a:xfrm>
          <a:prstGeom prst="roundRect">
            <a:avLst>
              <a:gd name="adj" fmla="val 50000"/>
            </a:avLst>
          </a:prstGeom>
          <a:solidFill>
            <a:srgbClr val="2CB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1" name="사각형: 둥근 모서리 120">
            <a:extLst>
              <a:ext uri="{FF2B5EF4-FFF2-40B4-BE49-F238E27FC236}">
                <a16:creationId xmlns:a16="http://schemas.microsoft.com/office/drawing/2014/main" id="{61E214EC-5E71-40FA-9773-193C0C93E8D2}"/>
              </a:ext>
            </a:extLst>
          </p:cNvPr>
          <p:cNvSpPr/>
          <p:nvPr/>
        </p:nvSpPr>
        <p:spPr>
          <a:xfrm>
            <a:off x="8281615" y="2072127"/>
            <a:ext cx="2827710" cy="47686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사각형: 둥근 모서리 121">
            <a:extLst>
              <a:ext uri="{FF2B5EF4-FFF2-40B4-BE49-F238E27FC236}">
                <a16:creationId xmlns:a16="http://schemas.microsoft.com/office/drawing/2014/main" id="{ADB6F7F5-E955-4131-9366-7A011B0591A5}"/>
              </a:ext>
            </a:extLst>
          </p:cNvPr>
          <p:cNvSpPr/>
          <p:nvPr/>
        </p:nvSpPr>
        <p:spPr>
          <a:xfrm>
            <a:off x="8347582" y="2118256"/>
            <a:ext cx="1260603" cy="384604"/>
          </a:xfrm>
          <a:prstGeom prst="roundRect">
            <a:avLst>
              <a:gd name="adj" fmla="val 50000"/>
            </a:avLst>
          </a:prstGeom>
          <a:solidFill>
            <a:srgbClr val="E757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F5D64F30-A764-401D-81FA-A0B2271495EB}"/>
              </a:ext>
            </a:extLst>
          </p:cNvPr>
          <p:cNvSpPr/>
          <p:nvPr/>
        </p:nvSpPr>
        <p:spPr>
          <a:xfrm>
            <a:off x="8281615" y="2847840"/>
            <a:ext cx="2827710" cy="47686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0823AF90-AB0D-4628-8DFD-87227F7C9626}"/>
              </a:ext>
            </a:extLst>
          </p:cNvPr>
          <p:cNvSpPr/>
          <p:nvPr/>
        </p:nvSpPr>
        <p:spPr>
          <a:xfrm>
            <a:off x="8347582" y="2893969"/>
            <a:ext cx="911915" cy="384604"/>
          </a:xfrm>
          <a:prstGeom prst="roundRect">
            <a:avLst>
              <a:gd name="adj" fmla="val 50000"/>
            </a:avLst>
          </a:prstGeom>
          <a:solidFill>
            <a:srgbClr val="2CB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7B47DA4D-D6D4-4FA3-99DB-C4731A894C14}"/>
              </a:ext>
            </a:extLst>
          </p:cNvPr>
          <p:cNvGrpSpPr/>
          <p:nvPr/>
        </p:nvGrpSpPr>
        <p:grpSpPr>
          <a:xfrm>
            <a:off x="4734538" y="520701"/>
            <a:ext cx="2827710" cy="2804001"/>
            <a:chOff x="4337631" y="520701"/>
            <a:chExt cx="2827710" cy="2804001"/>
          </a:xfrm>
        </p:grpSpPr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BF29DFD4-1761-4532-80B9-2F3A7734FB75}"/>
                </a:ext>
              </a:extLst>
            </p:cNvPr>
            <p:cNvGrpSpPr/>
            <p:nvPr/>
          </p:nvGrpSpPr>
          <p:grpSpPr>
            <a:xfrm>
              <a:off x="4337631" y="520701"/>
              <a:ext cx="2827710" cy="476862"/>
              <a:chOff x="4337631" y="558801"/>
              <a:chExt cx="2380670" cy="476862"/>
            </a:xfrm>
          </p:grpSpPr>
          <p:sp>
            <p:nvSpPr>
              <p:cNvPr id="86" name="사각형: 둥근 모서리 85">
                <a:extLst>
                  <a:ext uri="{FF2B5EF4-FFF2-40B4-BE49-F238E27FC236}">
                    <a16:creationId xmlns:a16="http://schemas.microsoft.com/office/drawing/2014/main" id="{E571C1C8-3785-40C7-8140-CAEEB0D07A3C}"/>
                  </a:ext>
                </a:extLst>
              </p:cNvPr>
              <p:cNvSpPr/>
              <p:nvPr/>
            </p:nvSpPr>
            <p:spPr>
              <a:xfrm>
                <a:off x="4337631" y="558801"/>
                <a:ext cx="2380670" cy="476862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사각형: 둥근 모서리 89">
                <a:extLst>
                  <a:ext uri="{FF2B5EF4-FFF2-40B4-BE49-F238E27FC236}">
                    <a16:creationId xmlns:a16="http://schemas.microsoft.com/office/drawing/2014/main" id="{06937CF4-46E9-4E48-9C01-F8E9A66903A1}"/>
                  </a:ext>
                </a:extLst>
              </p:cNvPr>
              <p:cNvSpPr/>
              <p:nvPr/>
            </p:nvSpPr>
            <p:spPr>
              <a:xfrm>
                <a:off x="4393169" y="604930"/>
                <a:ext cx="677335" cy="384604"/>
              </a:xfrm>
              <a:prstGeom prst="roundRect">
                <a:avLst>
                  <a:gd name="adj" fmla="val 50000"/>
                </a:avLst>
              </a:prstGeom>
              <a:solidFill>
                <a:srgbClr val="2CB2A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BFA8EC10-A23A-4648-B2D9-0085A4415E56}"/>
                </a:ext>
              </a:extLst>
            </p:cNvPr>
            <p:cNvGrpSpPr/>
            <p:nvPr/>
          </p:nvGrpSpPr>
          <p:grpSpPr>
            <a:xfrm>
              <a:off x="4337631" y="1296414"/>
              <a:ext cx="2827710" cy="476862"/>
              <a:chOff x="4337631" y="1296414"/>
              <a:chExt cx="2380670" cy="476862"/>
            </a:xfrm>
          </p:grpSpPr>
          <p:sp>
            <p:nvSpPr>
              <p:cNvPr id="87" name="사각형: 둥근 모서리 86">
                <a:extLst>
                  <a:ext uri="{FF2B5EF4-FFF2-40B4-BE49-F238E27FC236}">
                    <a16:creationId xmlns:a16="http://schemas.microsoft.com/office/drawing/2014/main" id="{E0F93DA2-800F-4985-96B4-707F96C3ACA4}"/>
                  </a:ext>
                </a:extLst>
              </p:cNvPr>
              <p:cNvSpPr/>
              <p:nvPr/>
            </p:nvSpPr>
            <p:spPr>
              <a:xfrm>
                <a:off x="4337631" y="1296414"/>
                <a:ext cx="2380670" cy="476862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사각형: 둥근 모서리 90">
                <a:extLst>
                  <a:ext uri="{FF2B5EF4-FFF2-40B4-BE49-F238E27FC236}">
                    <a16:creationId xmlns:a16="http://schemas.microsoft.com/office/drawing/2014/main" id="{05E51778-5365-446F-B1F8-181E0D82E34C}"/>
                  </a:ext>
                </a:extLst>
              </p:cNvPr>
              <p:cNvSpPr/>
              <p:nvPr/>
            </p:nvSpPr>
            <p:spPr>
              <a:xfrm>
                <a:off x="4393169" y="1342543"/>
                <a:ext cx="413910" cy="384604"/>
              </a:xfrm>
              <a:prstGeom prst="roundRect">
                <a:avLst>
                  <a:gd name="adj" fmla="val 50000"/>
                </a:avLst>
              </a:prstGeom>
              <a:solidFill>
                <a:srgbClr val="E757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F071701E-D75F-4914-99B5-AB4FBB63F54D}"/>
                </a:ext>
              </a:extLst>
            </p:cNvPr>
            <p:cNvGrpSpPr/>
            <p:nvPr/>
          </p:nvGrpSpPr>
          <p:grpSpPr>
            <a:xfrm>
              <a:off x="4337631" y="2072127"/>
              <a:ext cx="2827710" cy="476862"/>
              <a:chOff x="4337631" y="2034027"/>
              <a:chExt cx="2380670" cy="476862"/>
            </a:xfrm>
          </p:grpSpPr>
          <p:sp>
            <p:nvSpPr>
              <p:cNvPr id="88" name="사각형: 둥근 모서리 87">
                <a:extLst>
                  <a:ext uri="{FF2B5EF4-FFF2-40B4-BE49-F238E27FC236}">
                    <a16:creationId xmlns:a16="http://schemas.microsoft.com/office/drawing/2014/main" id="{B27A5566-D7A3-42D6-847D-EF4DAF1E5968}"/>
                  </a:ext>
                </a:extLst>
              </p:cNvPr>
              <p:cNvSpPr/>
              <p:nvPr/>
            </p:nvSpPr>
            <p:spPr>
              <a:xfrm>
                <a:off x="4337631" y="2034027"/>
                <a:ext cx="2380670" cy="476862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사각형: 둥근 모서리 91">
                <a:extLst>
                  <a:ext uri="{FF2B5EF4-FFF2-40B4-BE49-F238E27FC236}">
                    <a16:creationId xmlns:a16="http://schemas.microsoft.com/office/drawing/2014/main" id="{0209C75A-28D8-4DBA-AC52-D35E5E67A9FA}"/>
                  </a:ext>
                </a:extLst>
              </p:cNvPr>
              <p:cNvSpPr/>
              <p:nvPr/>
            </p:nvSpPr>
            <p:spPr>
              <a:xfrm>
                <a:off x="4393169" y="2080156"/>
                <a:ext cx="1061311" cy="384604"/>
              </a:xfrm>
              <a:prstGeom prst="roundRect">
                <a:avLst>
                  <a:gd name="adj" fmla="val 50000"/>
                </a:avLst>
              </a:prstGeom>
              <a:solidFill>
                <a:srgbClr val="2CB2A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9420A872-DBD7-4FAE-86CD-226211AAF50A}"/>
                </a:ext>
              </a:extLst>
            </p:cNvPr>
            <p:cNvGrpSpPr/>
            <p:nvPr/>
          </p:nvGrpSpPr>
          <p:grpSpPr>
            <a:xfrm>
              <a:off x="4337631" y="2847840"/>
              <a:ext cx="2827710" cy="476862"/>
              <a:chOff x="4337631" y="2771640"/>
              <a:chExt cx="2380670" cy="476862"/>
            </a:xfrm>
          </p:grpSpPr>
          <p:sp>
            <p:nvSpPr>
              <p:cNvPr id="89" name="사각형: 둥근 모서리 88">
                <a:extLst>
                  <a:ext uri="{FF2B5EF4-FFF2-40B4-BE49-F238E27FC236}">
                    <a16:creationId xmlns:a16="http://schemas.microsoft.com/office/drawing/2014/main" id="{9A741179-046E-4596-A7F1-8FB2193E4483}"/>
                  </a:ext>
                </a:extLst>
              </p:cNvPr>
              <p:cNvSpPr/>
              <p:nvPr/>
            </p:nvSpPr>
            <p:spPr>
              <a:xfrm>
                <a:off x="4337631" y="2771640"/>
                <a:ext cx="2380670" cy="476862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사각형: 둥근 모서리 92">
                <a:extLst>
                  <a:ext uri="{FF2B5EF4-FFF2-40B4-BE49-F238E27FC236}">
                    <a16:creationId xmlns:a16="http://schemas.microsoft.com/office/drawing/2014/main" id="{EAAD6CF2-8982-499C-B547-577AA08D805C}"/>
                  </a:ext>
                </a:extLst>
              </p:cNvPr>
              <p:cNvSpPr/>
              <p:nvPr/>
            </p:nvSpPr>
            <p:spPr>
              <a:xfrm>
                <a:off x="4393169" y="2817769"/>
                <a:ext cx="767748" cy="384604"/>
              </a:xfrm>
              <a:prstGeom prst="roundRect">
                <a:avLst>
                  <a:gd name="adj" fmla="val 50000"/>
                </a:avLst>
              </a:prstGeom>
              <a:solidFill>
                <a:srgbClr val="E757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AFD04E1-F2CC-4690-93DE-562A363AF6E6}"/>
                </a:ext>
              </a:extLst>
            </p:cNvPr>
            <p:cNvSpPr txBox="1"/>
            <p:nvPr/>
          </p:nvSpPr>
          <p:spPr>
            <a:xfrm>
              <a:off x="6467592" y="528299"/>
              <a:ext cx="558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2CB2A2"/>
                  </a:solidFill>
                  <a:latin typeface="Impact" panose="020B0806030902050204" pitchFamily="34" charset="0"/>
                  <a:ea typeface="KoPub바탕체 Light" panose="00000300000000000000" pitchFamily="2" charset="-127"/>
                </a:rPr>
                <a:t>n%</a:t>
              </a:r>
              <a:endPara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CB2A2"/>
                </a:solidFill>
                <a:latin typeface="Impact" panose="020B0806030902050204" pitchFamily="34" charset="0"/>
                <a:ea typeface="KoPub바탕체 Light" panose="00000300000000000000" pitchFamily="2" charset="-127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0EED51A-3681-4C31-95A2-BE2F292F6826}"/>
                </a:ext>
              </a:extLst>
            </p:cNvPr>
            <p:cNvSpPr txBox="1"/>
            <p:nvPr/>
          </p:nvSpPr>
          <p:spPr>
            <a:xfrm>
              <a:off x="6467592" y="1304012"/>
              <a:ext cx="558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E75765"/>
                  </a:solidFill>
                  <a:latin typeface="Impact" panose="020B0806030902050204" pitchFamily="34" charset="0"/>
                  <a:ea typeface="KoPub바탕체 Light" panose="00000300000000000000" pitchFamily="2" charset="-127"/>
                </a:rPr>
                <a:t>n%</a:t>
              </a:r>
              <a:endPara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75765"/>
                </a:solidFill>
                <a:latin typeface="Impact" panose="020B0806030902050204" pitchFamily="34" charset="0"/>
                <a:ea typeface="KoPub바탕체 Light" panose="00000300000000000000" pitchFamily="2" charset="-127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788A9E6B-B97E-4454-9D8A-43842133205D}"/>
                </a:ext>
              </a:extLst>
            </p:cNvPr>
            <p:cNvSpPr txBox="1"/>
            <p:nvPr/>
          </p:nvSpPr>
          <p:spPr>
            <a:xfrm>
              <a:off x="6467592" y="2077498"/>
              <a:ext cx="558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2CB2A2"/>
                  </a:solidFill>
                  <a:latin typeface="Impact" panose="020B0806030902050204" pitchFamily="34" charset="0"/>
                  <a:ea typeface="KoPub바탕체 Light" panose="00000300000000000000" pitchFamily="2" charset="-127"/>
                </a:rPr>
                <a:t>n%</a:t>
              </a:r>
              <a:endPara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CB2A2"/>
                </a:solidFill>
                <a:latin typeface="Impact" panose="020B0806030902050204" pitchFamily="34" charset="0"/>
                <a:ea typeface="KoPub바탕체 Light" panose="00000300000000000000" pitchFamily="2" charset="-127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788EC0A-6814-4BF5-BAAF-E13E7769CC88}"/>
                </a:ext>
              </a:extLst>
            </p:cNvPr>
            <p:cNvSpPr txBox="1"/>
            <p:nvPr/>
          </p:nvSpPr>
          <p:spPr>
            <a:xfrm>
              <a:off x="6467592" y="2853955"/>
              <a:ext cx="5581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E75765"/>
                  </a:solidFill>
                  <a:latin typeface="Impact" panose="020B0806030902050204" pitchFamily="34" charset="0"/>
                  <a:ea typeface="KoPub바탕체 Light" panose="00000300000000000000" pitchFamily="2" charset="-127"/>
                </a:rPr>
                <a:t>n%</a:t>
              </a:r>
              <a:endPara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75765"/>
                </a:solidFill>
                <a:latin typeface="Impact" panose="020B0806030902050204" pitchFamily="34" charset="0"/>
                <a:ea typeface="KoPub바탕체 Light" panose="00000300000000000000" pitchFamily="2" charset="-127"/>
              </a:endParaRPr>
            </a:p>
          </p:txBody>
        </p:sp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604ED675-30D3-431B-B511-E039351D1E54}"/>
              </a:ext>
            </a:extLst>
          </p:cNvPr>
          <p:cNvSpPr txBox="1"/>
          <p:nvPr/>
        </p:nvSpPr>
        <p:spPr>
          <a:xfrm>
            <a:off x="10495111" y="528299"/>
            <a:ext cx="558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75765"/>
                </a:solidFill>
                <a:latin typeface="Impact" panose="020B0806030902050204" pitchFamily="34" charset="0"/>
                <a:ea typeface="KoPub바탕체 Light" panose="00000300000000000000" pitchFamily="2" charset="-127"/>
              </a:rPr>
              <a:t>n%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75765"/>
              </a:solidFill>
              <a:latin typeface="Impact" panose="020B0806030902050204" pitchFamily="34" charset="0"/>
              <a:ea typeface="KoPub바탕체 Light" panose="00000300000000000000" pitchFamily="2" charset="-127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999D6C14-C26B-4EC1-9318-2D1CB65F210F}"/>
              </a:ext>
            </a:extLst>
          </p:cNvPr>
          <p:cNvSpPr txBox="1"/>
          <p:nvPr/>
        </p:nvSpPr>
        <p:spPr>
          <a:xfrm>
            <a:off x="10495111" y="1304012"/>
            <a:ext cx="558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CB2A2"/>
                </a:solidFill>
                <a:latin typeface="Impact" panose="020B0806030902050204" pitchFamily="34" charset="0"/>
                <a:ea typeface="KoPub바탕체 Light" panose="00000300000000000000" pitchFamily="2" charset="-127"/>
              </a:rPr>
              <a:t>n%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CB2A2"/>
              </a:solidFill>
              <a:latin typeface="Impact" panose="020B0806030902050204" pitchFamily="34" charset="0"/>
              <a:ea typeface="KoPub바탕체 Light" panose="00000300000000000000" pitchFamily="2" charset="-127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2A339C1C-1266-46CB-8437-615EA84C8709}"/>
              </a:ext>
            </a:extLst>
          </p:cNvPr>
          <p:cNvSpPr txBox="1"/>
          <p:nvPr/>
        </p:nvSpPr>
        <p:spPr>
          <a:xfrm>
            <a:off x="10495111" y="2077498"/>
            <a:ext cx="558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75765"/>
                </a:solidFill>
                <a:latin typeface="Impact" panose="020B0806030902050204" pitchFamily="34" charset="0"/>
                <a:ea typeface="KoPub바탕체 Light" panose="00000300000000000000" pitchFamily="2" charset="-127"/>
              </a:rPr>
              <a:t>n%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75765"/>
              </a:solidFill>
              <a:latin typeface="Impact" panose="020B0806030902050204" pitchFamily="34" charset="0"/>
              <a:ea typeface="KoPub바탕체 Light" panose="00000300000000000000" pitchFamily="2" charset="-127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465BAA6E-1222-4CC5-B437-7142D1516C32}"/>
              </a:ext>
            </a:extLst>
          </p:cNvPr>
          <p:cNvSpPr txBox="1"/>
          <p:nvPr/>
        </p:nvSpPr>
        <p:spPr>
          <a:xfrm>
            <a:off x="10495111" y="2853955"/>
            <a:ext cx="558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CB2A2"/>
                </a:solidFill>
                <a:latin typeface="Impact" panose="020B0806030902050204" pitchFamily="34" charset="0"/>
                <a:ea typeface="KoPub바탕체 Light" panose="00000300000000000000" pitchFamily="2" charset="-127"/>
              </a:rPr>
              <a:t>n%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CB2A2"/>
              </a:solidFill>
              <a:latin typeface="Impact" panose="020B0806030902050204" pitchFamily="34" charset="0"/>
              <a:ea typeface="KoPub바탕체 Light" panose="00000300000000000000" pitchFamily="2" charset="-127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157CD8E0-4B67-480A-B796-8574AD45A9D3}"/>
              </a:ext>
            </a:extLst>
          </p:cNvPr>
          <p:cNvSpPr/>
          <p:nvPr/>
        </p:nvSpPr>
        <p:spPr>
          <a:xfrm>
            <a:off x="4200001" y="574465"/>
            <a:ext cx="4780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 :</a:t>
            </a:r>
            <a:endParaRPr lang="ko-KR" altLang="en-US" dirty="0"/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0A110264-ADE5-42C2-8BA7-6309D3293EFE}"/>
              </a:ext>
            </a:extLst>
          </p:cNvPr>
          <p:cNvSpPr/>
          <p:nvPr/>
        </p:nvSpPr>
        <p:spPr>
          <a:xfrm>
            <a:off x="4200001" y="1350178"/>
            <a:ext cx="479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B :</a:t>
            </a:r>
            <a:endParaRPr lang="ko-KR" altLang="en-US" dirty="0"/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5AD46EF8-6DDF-4452-ABB9-8A2BF0B16BD4}"/>
              </a:ext>
            </a:extLst>
          </p:cNvPr>
          <p:cNvSpPr/>
          <p:nvPr/>
        </p:nvSpPr>
        <p:spPr>
          <a:xfrm>
            <a:off x="4200001" y="2125891"/>
            <a:ext cx="4780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 :</a:t>
            </a:r>
            <a:endParaRPr lang="ko-KR" altLang="en-US" dirty="0"/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A43EA295-155B-4884-ACE5-1236683A9855}"/>
              </a:ext>
            </a:extLst>
          </p:cNvPr>
          <p:cNvSpPr/>
          <p:nvPr/>
        </p:nvSpPr>
        <p:spPr>
          <a:xfrm>
            <a:off x="4200001" y="2901604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 :</a:t>
            </a:r>
            <a:endParaRPr lang="ko-KR" altLang="en-US" dirty="0"/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D3AA9B89-3CE4-4A71-9DDF-876057EE8C90}"/>
              </a:ext>
            </a:extLst>
          </p:cNvPr>
          <p:cNvSpPr/>
          <p:nvPr/>
        </p:nvSpPr>
        <p:spPr>
          <a:xfrm>
            <a:off x="7717003" y="574465"/>
            <a:ext cx="466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E :</a:t>
            </a:r>
            <a:endParaRPr lang="ko-KR" altLang="en-US" dirty="0"/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D8E1A8E7-D84D-4161-A3CB-D52CB123CB76}"/>
              </a:ext>
            </a:extLst>
          </p:cNvPr>
          <p:cNvSpPr/>
          <p:nvPr/>
        </p:nvSpPr>
        <p:spPr>
          <a:xfrm>
            <a:off x="7717003" y="1350178"/>
            <a:ext cx="453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F :</a:t>
            </a:r>
            <a:endParaRPr lang="ko-KR" altLang="en-US" dirty="0"/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6587C16C-8993-458D-9CA4-8A95C3B52AF8}"/>
              </a:ext>
            </a:extLst>
          </p:cNvPr>
          <p:cNvSpPr/>
          <p:nvPr/>
        </p:nvSpPr>
        <p:spPr>
          <a:xfrm>
            <a:off x="7717003" y="2125891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 :</a:t>
            </a:r>
            <a:endParaRPr lang="ko-KR" altLang="en-US" dirty="0"/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7398BB0D-57BA-4BC4-976E-5DEACCEEC3CD}"/>
              </a:ext>
            </a:extLst>
          </p:cNvPr>
          <p:cNvSpPr/>
          <p:nvPr/>
        </p:nvSpPr>
        <p:spPr>
          <a:xfrm>
            <a:off x="7717003" y="2901604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 :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5629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384</Words>
  <Application>Microsoft Office PowerPoint</Application>
  <PresentationFormat>와이드스크린</PresentationFormat>
  <Paragraphs>121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a로케트</vt:lpstr>
      <vt:lpstr>KoPub돋움체 Bold</vt:lpstr>
      <vt:lpstr>KoPub바탕체 Light</vt:lpstr>
      <vt:lpstr>나눔손글씨 펜</vt:lpstr>
      <vt:lpstr>맑은 고딕</vt:lpstr>
      <vt:lpstr>Arial</vt:lpstr>
      <vt:lpstr>Bahnschrift Condensed</vt:lpstr>
      <vt:lpstr>Impact</vt:lpstr>
      <vt:lpstr>Leelawadee</vt:lpstr>
      <vt:lpstr>Office 테마</vt:lpstr>
      <vt:lpstr>PowerPoint 프레젠테이션</vt:lpstr>
      <vt:lpstr>PowerPoint 프레젠테이션</vt:lpstr>
      <vt:lpstr>문제제기</vt:lpstr>
      <vt:lpstr>프로젝트 과정 </vt:lpstr>
      <vt:lpstr>사용데이터</vt:lpstr>
      <vt:lpstr>Modeling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MAESTRO</dc:creator>
  <cp:lastModifiedBy>Song Jiyoung</cp:lastModifiedBy>
  <cp:revision>28</cp:revision>
  <dcterms:created xsi:type="dcterms:W3CDTF">2018-04-20T10:24:16Z</dcterms:created>
  <dcterms:modified xsi:type="dcterms:W3CDTF">2020-01-15T11:22:55Z</dcterms:modified>
</cp:coreProperties>
</file>

<file path=docProps/thumbnail.jpeg>
</file>